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37" autoAdjust="0"/>
  </p:normalViewPr>
  <p:slideViewPr>
    <p:cSldViewPr>
      <p:cViewPr varScale="1">
        <p:scale>
          <a:sx n="116" d="100"/>
          <a:sy n="116" d="100"/>
        </p:scale>
        <p:origin x="-23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772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A9608A-FE7F-4BDD-BCCE-8FA0C8813843}" type="datetimeFigureOut">
              <a:rPr lang="el-GR" smtClean="0"/>
              <a:pPr/>
              <a:t>11/1/2025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DF08C4-9660-457E-98E7-9F8593F3C58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 ΜΙΚΡΑΣΙΑΤΙΚΟΣ ΠΟΛΕΜΟΣ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Συνθήκη της Λωζάννης- Ένας απολογισμός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Ένας απολογισμός</a:t>
            </a:r>
            <a:endParaRPr lang="el-GR" dirty="0"/>
          </a:p>
        </p:txBody>
      </p:sp>
      <p:pic>
        <p:nvPicPr>
          <p:cNvPr id="13" name="12 - Θέση περιεχομένου" descr="βενιζελισμός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200150" y="3386137"/>
            <a:ext cx="2705100" cy="1685925"/>
          </a:xfrm>
        </p:spPr>
      </p:pic>
      <p:pic>
        <p:nvPicPr>
          <p:cNvPr id="14" name="13 - Θέση περιεχομένου" descr="1924_3_24_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0600" y="3014662"/>
            <a:ext cx="3886200" cy="2428875"/>
          </a:xfrm>
        </p:spPr>
      </p:pic>
      <p:sp>
        <p:nvSpPr>
          <p:cNvPr id="9" name="8 - Θέση κειμένου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Στην Ελλάδα ο εκσυγχρονισμός είχε αρχίσει νωρίτερα με τον </a:t>
            </a:r>
            <a:r>
              <a:rPr lang="el-GR" b="0" u="sng" dirty="0" err="1" smtClean="0"/>
              <a:t>βενιζελισμό</a:t>
            </a:r>
            <a:r>
              <a:rPr lang="el-GR" b="0" u="sng" dirty="0" smtClean="0"/>
              <a:t> </a:t>
            </a:r>
            <a:r>
              <a:rPr lang="el-GR" b="0" dirty="0" smtClean="0"/>
              <a:t>να αποτελεί την ωριμότερη έκφρασή του.</a:t>
            </a:r>
            <a:endParaRPr lang="el-GR" dirty="0"/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Το 1924 καθιερώθηκε στην Ελλάδα μετά από δημοψήφισμα η </a:t>
            </a:r>
            <a:r>
              <a:rPr lang="el-GR" smtClean="0"/>
              <a:t>αβασίλευτη δημοκρατία.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Μικρασιατικός Πόλεμος(1918-1923)</a:t>
            </a:r>
            <a:endParaRPr lang="el-GR" dirty="0"/>
          </a:p>
        </p:txBody>
      </p:sp>
      <p:pic>
        <p:nvPicPr>
          <p:cNvPr id="7" name="6 - Θέση περιεχομένου" descr="Μικρασιατική εκστρατεί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903538"/>
            <a:ext cx="3886200" cy="1943100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 μικρασιατικός πόλεμος αποτελεί προέκταση του Α’ Παγκοσμίου Πολέμου. Η οριστική συνθήκη υπογράφηκε με την Οθωμανική αυτοκρατορία το 1923. Ο πόλεμος οριοθετείται από την προσπάθεια των δυνάμεων της Αντάντ να επιβάλλουν τη θέλησή τους στην οθωμανική αυτοκρατορία και την αντίδραση αυτής. (1918-1923)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Μικρασιατικός Πόλεμος</a:t>
            </a:r>
            <a:endParaRPr lang="el-GR" dirty="0"/>
          </a:p>
        </p:txBody>
      </p:sp>
      <p:pic>
        <p:nvPicPr>
          <p:cNvPr id="5" name="4 - Θέση περιεχομένου" descr="Μικρασιατική εκστρατεία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903538"/>
            <a:ext cx="3886200" cy="1943100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 στενότερος κύκλος αυτού του πολέμου είναι η σύγκρουση Ελλάδας και Τουρκίας από το 1919 ως το 1922. Για την Ελλάδα κατέληξε σε καταστροφή ενώ οι Τούρκοι ήταν οι νικητές. Ουσιαστικά ο Μικρασιατικός Πόλεμος είναι μία ελληνοτουρκική σύγκρουση που έκλεισε με  αμοιβαία αναγνώριση μιας νέας κατάστασης ανάμεσα στις δύο χώρες.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μικρασιατικός πόλεμος</a:t>
            </a:r>
            <a:endParaRPr lang="el-GR" dirty="0"/>
          </a:p>
        </p:txBody>
      </p:sp>
      <p:pic>
        <p:nvPicPr>
          <p:cNvPr id="11" name="10 - Θέση περιεχομένου" descr="συμφωνίες 1930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997092"/>
            <a:ext cx="3886200" cy="2464016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πολιτικό μέρος ρυθμίστηκε με τη Συνθήκη της Λωζάννης(1923)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Οριστικοποιήθηκε με τις ελληνοτουρκικές  συμφωνίες του 1930.</a:t>
            </a:r>
            <a:endParaRPr lang="el-GR" dirty="0"/>
          </a:p>
        </p:txBody>
      </p:sp>
      <p:pic>
        <p:nvPicPr>
          <p:cNvPr id="9" name="8 - Θέση περιεχομένου" descr="Lozani-collag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3102102"/>
            <a:ext cx="3886200" cy="22539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Η Συνθήκη της Λωζάννης(1923) </a:t>
            </a:r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-Η πολιτική λύση του </a:t>
            </a:r>
            <a:r>
              <a:rPr lang="el-GR" dirty="0" err="1" smtClean="0"/>
              <a:t>μικρασιατι</a:t>
            </a:r>
            <a:r>
              <a:rPr lang="el-GR" dirty="0" smtClean="0"/>
              <a:t>-</a:t>
            </a:r>
            <a:r>
              <a:rPr lang="el-GR" dirty="0" err="1" smtClean="0"/>
              <a:t>κού</a:t>
            </a:r>
            <a:r>
              <a:rPr lang="el-GR" dirty="0" smtClean="0"/>
              <a:t> πολέμου δίνεται με την υπογραφή της Συνθήκης της Λωζάννης</a:t>
            </a:r>
          </a:p>
          <a:p>
            <a:r>
              <a:rPr lang="el-GR" dirty="0" smtClean="0"/>
              <a:t>-Την Ελλάδα την εκπροσωπεί ο Ελευθέριος Βενιζέλος, όχι όμως ως πρωθυπουργός.</a:t>
            </a:r>
          </a:p>
          <a:p>
            <a:r>
              <a:rPr lang="el-GR" dirty="0" smtClean="0"/>
              <a:t>-Η Τουρκία </a:t>
            </a:r>
            <a:r>
              <a:rPr lang="el-GR" dirty="0" err="1" smtClean="0"/>
              <a:t>διαπραγματευό</a:t>
            </a:r>
            <a:r>
              <a:rPr lang="el-GR" dirty="0" smtClean="0"/>
              <a:t>-</a:t>
            </a:r>
            <a:r>
              <a:rPr lang="el-GR" dirty="0" err="1" smtClean="0"/>
              <a:t>ταν</a:t>
            </a:r>
            <a:r>
              <a:rPr lang="el-GR" dirty="0" smtClean="0"/>
              <a:t>  από θέση ισχύος και είχε αυξημένες αξιώσεις </a:t>
            </a:r>
            <a:endParaRPr lang="el-GR" dirty="0"/>
          </a:p>
        </p:txBody>
      </p:sp>
      <p:pic>
        <p:nvPicPr>
          <p:cNvPr id="10" name="9 - Θέση περιεχομένου" descr="συνθήκη της Λωζάννη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43240" y="2071678"/>
            <a:ext cx="4857784" cy="36433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Η Συνθήκη της Λωζάννης(1923)</a:t>
            </a:r>
            <a:endParaRPr lang="el-GR" dirty="0"/>
          </a:p>
        </p:txBody>
      </p:sp>
      <p:pic>
        <p:nvPicPr>
          <p:cNvPr id="5" name="4 - Θέση περιεχομένου" descr="συνθήκη της Λωζάννη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572032" cy="4071966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Ελλάδα: </a:t>
            </a:r>
          </a:p>
          <a:p>
            <a:r>
              <a:rPr lang="el-GR" dirty="0" smtClean="0"/>
              <a:t>1) εξασφάλισε τη Δυτική Θράκη</a:t>
            </a:r>
          </a:p>
          <a:p>
            <a:r>
              <a:rPr lang="el-GR" dirty="0" smtClean="0"/>
              <a:t>2)Τα νησιά του Ανατολικού Αιγαίου εκτός από την Ίμβρο και την Τένεδο κατοχυρώνονται σε αυτήν, τερματίζοντας μία εκκρεμότητα που υπήρχε από τους Βαλκανικούς Πολέμους.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	Η Συνθήκη της Λωζάννης(1923)</a:t>
            </a:r>
            <a:endParaRPr lang="el-GR" dirty="0"/>
          </a:p>
        </p:txBody>
      </p:sp>
      <p:pic>
        <p:nvPicPr>
          <p:cNvPr id="5" name="4 - Θέση περιεχομένου" descr="ανταλλαγή πληθυσμών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2000240"/>
            <a:ext cx="3886200" cy="3286148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Στο πλαίσιο της διαπραγμάτευσης για το προσφυγικό πρόβλημα αποφασίστηκε </a:t>
            </a:r>
            <a:r>
              <a:rPr lang="el-GR" b="1" u="sng" dirty="0" smtClean="0"/>
              <a:t>η υποχρεωτική ανταλλαγή πληθυσμών.</a:t>
            </a:r>
          </a:p>
          <a:p>
            <a:r>
              <a:rPr lang="el-GR" dirty="0" smtClean="0"/>
              <a:t>1 εκατομμύριο Έλληνες και 400 χιλιάδες </a:t>
            </a:r>
            <a:r>
              <a:rPr lang="el-GR" b="1" dirty="0" smtClean="0"/>
              <a:t>Μουσουλμάνοι </a:t>
            </a:r>
            <a:r>
              <a:rPr lang="el-GR" dirty="0" smtClean="0"/>
              <a:t>υποχρεώνονται να αλλάξουν χώρα.</a:t>
            </a:r>
          </a:p>
          <a:p>
            <a:r>
              <a:rPr lang="el-GR" b="1" dirty="0" smtClean="0"/>
              <a:t>Εξαιρούνται </a:t>
            </a:r>
            <a:r>
              <a:rPr lang="el-GR" dirty="0" smtClean="0"/>
              <a:t>της ανταλλαγής </a:t>
            </a:r>
            <a:r>
              <a:rPr lang="el-GR" b="1" dirty="0" smtClean="0"/>
              <a:t>οι Έλληνες της Κωνσταντινούπολης, της Ίμβρου και της Τενέδου και οι </a:t>
            </a:r>
            <a:r>
              <a:rPr lang="el-GR" b="1" u="sng" dirty="0" smtClean="0"/>
              <a:t>Μουσουλμάνοι </a:t>
            </a:r>
            <a:r>
              <a:rPr lang="el-GR" b="1" dirty="0" smtClean="0"/>
              <a:t>της Δυτικής Θράκης.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Ένας απολογισμός</a:t>
            </a:r>
            <a:endParaRPr lang="el-GR" dirty="0"/>
          </a:p>
        </p:txBody>
      </p:sp>
      <p:pic>
        <p:nvPicPr>
          <p:cNvPr id="5" name="4 - Θέση περιεχομένου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785926"/>
            <a:ext cx="3643338" cy="3786214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u="sng" dirty="0" smtClean="0"/>
              <a:t>Συνέπειες για την Ελλάδα</a:t>
            </a:r>
          </a:p>
          <a:p>
            <a:r>
              <a:rPr lang="el-GR" dirty="0" smtClean="0"/>
              <a:t>1)η </a:t>
            </a:r>
            <a:r>
              <a:rPr lang="el-GR" dirty="0" err="1" smtClean="0"/>
              <a:t>Μικρασιατκή</a:t>
            </a:r>
            <a:r>
              <a:rPr lang="el-GR" dirty="0" smtClean="0"/>
              <a:t> </a:t>
            </a:r>
            <a:r>
              <a:rPr lang="el-GR" dirty="0" err="1" smtClean="0"/>
              <a:t>εκστατεία</a:t>
            </a:r>
            <a:r>
              <a:rPr lang="el-GR" dirty="0" smtClean="0"/>
              <a:t> ήταν δυσανάλογη με τις οικονομικές και στρατιωτικές δυνατότητες της χώρας. Ο χρόνος αντοχής ήταν πολύ μεγάλος.</a:t>
            </a:r>
          </a:p>
          <a:p>
            <a:r>
              <a:rPr lang="el-GR" dirty="0" smtClean="0"/>
              <a:t>2)Ενταφιάστηκε η πολιτική και η ιδεολογία της Μεγάλης Ιδέας.</a:t>
            </a:r>
          </a:p>
          <a:p>
            <a:r>
              <a:rPr lang="el-GR" dirty="0" smtClean="0"/>
              <a:t>3)Προκλήθηκε ο ξεριζωμός των Ελλήνων την Τουρκίας αλλά και ενισχύθηκε ο εθνικός κορμός.</a:t>
            </a:r>
          </a:p>
          <a:p>
            <a:r>
              <a:rPr lang="el-GR" dirty="0" smtClean="0"/>
              <a:t>4)Μεγάλωσε το πολιτικό ρήγμα μεταξύ των </a:t>
            </a:r>
            <a:r>
              <a:rPr lang="el-GR" dirty="0" err="1" smtClean="0"/>
              <a:t>κωνσταντινικών</a:t>
            </a:r>
            <a:r>
              <a:rPr lang="el-GR" dirty="0" smtClean="0"/>
              <a:t> και των </a:t>
            </a:r>
            <a:r>
              <a:rPr lang="el-GR" dirty="0" err="1" smtClean="0"/>
              <a:t>βενιζελικών</a:t>
            </a:r>
            <a:endParaRPr lang="el-GR" dirty="0" smtClean="0"/>
          </a:p>
          <a:p>
            <a:r>
              <a:rPr lang="el-GR" dirty="0" smtClean="0"/>
              <a:t>5)άφησε πολλά «υπόλοιπα»=&gt; τον πόνο του πρόσφυγα και του τραυματία, το όραμα της επανάκτησης εδαφών. </a:t>
            </a:r>
            <a:r>
              <a:rPr lang="el-GR" b="1" dirty="0" smtClean="0"/>
              <a:t>Κυρίως την ισχυρή ιστορική μνήμη.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	Ένας απολογισμός</a:t>
            </a:r>
            <a:endParaRPr lang="el-GR" dirty="0"/>
          </a:p>
        </p:txBody>
      </p:sp>
      <p:pic>
        <p:nvPicPr>
          <p:cNvPr id="5" name="4 - Θέση περιεχομένου" descr="κεμάλ ατατούρκ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00239"/>
            <a:ext cx="3886200" cy="3349698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Για την Τουρκία άρχισε μία νέα πολιτική περίοδος. </a:t>
            </a:r>
            <a:r>
              <a:rPr lang="el-GR" b="1" dirty="0" smtClean="0"/>
              <a:t>Ο </a:t>
            </a:r>
            <a:r>
              <a:rPr lang="el-GR" b="1" dirty="0" err="1" smtClean="0"/>
              <a:t>κεμαλισμός</a:t>
            </a:r>
            <a:r>
              <a:rPr lang="el-GR" b="1" dirty="0" smtClean="0"/>
              <a:t> </a:t>
            </a:r>
            <a:r>
              <a:rPr lang="el-GR" dirty="0" smtClean="0"/>
              <a:t> είναι σήμερα κυρίαρχη ιδεολογία και πολιτική έκφραση. Οδήγησε στον εκσυγχρονισμό της Τουρκίας με: α) την κατάλυση του σουλτανικού καθεστώτος β) την κατάργηση της θεοκρατίας και του φερετζέ γ)την εισαγωγή του λατινικού αλφαβήτου.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</TotalTime>
  <Words>435</Words>
  <Application>Microsoft Office PowerPoint</Application>
  <PresentationFormat>Προβολή στην οθόνη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Διάμεσος</vt:lpstr>
      <vt:lpstr>Ο ΜΙΚΡΑΣΙΑΤΙΚΟΣ ΠΟΛΕΜΟΣ</vt:lpstr>
      <vt:lpstr>Ο Μικρασιατικός Πόλεμος(1918-1923)</vt:lpstr>
      <vt:lpstr>Ο Μικρασιατικός Πόλεμος</vt:lpstr>
      <vt:lpstr>Ο μικρασιατικός πόλεμος</vt:lpstr>
      <vt:lpstr>  Η Συνθήκη της Λωζάννης(1923) </vt:lpstr>
      <vt:lpstr>     Η Συνθήκη της Λωζάννης(1923)</vt:lpstr>
      <vt:lpstr> Η Συνθήκη της Λωζάννης(1923)</vt:lpstr>
      <vt:lpstr>         Ένας απολογισμός</vt:lpstr>
      <vt:lpstr>  Ένας απολογισμός</vt:lpstr>
      <vt:lpstr>  Ένας απολογισμός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ΜΙΚΡΑΣΙΑΤΙΚΟΣ ΠΟΛΕΜΟΣ</dc:title>
  <dc:creator>Γιώργος</dc:creator>
  <cp:lastModifiedBy>Γιώργος</cp:lastModifiedBy>
  <cp:revision>11</cp:revision>
  <dcterms:created xsi:type="dcterms:W3CDTF">2025-01-11T08:48:33Z</dcterms:created>
  <dcterms:modified xsi:type="dcterms:W3CDTF">2025-01-11T09:45:20Z</dcterms:modified>
</cp:coreProperties>
</file>