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E096AB-5612-4386-895E-7FEAD33F933A}" type="datetimeFigureOut">
              <a:rPr lang="el-GR" smtClean="0"/>
              <a:t>25/1/2025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039220-7902-43B1-8E5C-E501EF839CC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περιοδοσ</a:t>
            </a:r>
            <a:r>
              <a:rPr lang="el-GR" dirty="0" smtClean="0"/>
              <a:t> </a:t>
            </a:r>
            <a:r>
              <a:rPr lang="el-GR" dirty="0" err="1" smtClean="0"/>
              <a:t>μεταξυ</a:t>
            </a:r>
            <a:r>
              <a:rPr lang="el-GR" dirty="0" smtClean="0"/>
              <a:t> των δυο </a:t>
            </a:r>
            <a:r>
              <a:rPr lang="el-GR" dirty="0" err="1" smtClean="0"/>
              <a:t>πολεμων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Οικονομική κρίση- Πολιτική κρίση. Η ανάπτυξη των φασιστικών καθεστώτων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αιτιεσ</a:t>
            </a:r>
            <a:r>
              <a:rPr lang="el-GR" dirty="0" smtClean="0"/>
              <a:t> για την </a:t>
            </a:r>
            <a:r>
              <a:rPr lang="el-GR" dirty="0" err="1" smtClean="0"/>
              <a:t>ανοδο</a:t>
            </a:r>
            <a:r>
              <a:rPr lang="el-GR" dirty="0" smtClean="0"/>
              <a:t> των  </a:t>
            </a:r>
            <a:r>
              <a:rPr lang="el-GR" dirty="0" err="1" smtClean="0"/>
              <a:t>φασιστικων</a:t>
            </a:r>
            <a:r>
              <a:rPr lang="el-GR" dirty="0" smtClean="0"/>
              <a:t> </a:t>
            </a:r>
            <a:r>
              <a:rPr lang="el-GR" dirty="0" err="1" smtClean="0"/>
              <a:t>καθεστωτων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mtClean="0"/>
              <a:t>Αποτελέσματα:όπου</a:t>
            </a:r>
            <a:r>
              <a:rPr lang="el-GR" dirty="0" smtClean="0"/>
              <a:t> επικράτησε ο φασισμός νόμιμα ή βίαια ισοπέδωσε κάθε διαφορετική φωνή.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Εκμηδενίστηκαν τα ανθρώπινα δικαιώματα, η διαφορετικότητα και η ανοχή. Ανακόπηκε η ανθρώπινη πρόοδος.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1)η οικονομική κρίση του 1929-1932.</a:t>
            </a:r>
          </a:p>
          <a:p>
            <a:r>
              <a:rPr lang="el-GR" dirty="0" smtClean="0"/>
              <a:t>2) Λόγω των συνεπειών του Α’ Παγκοσμίου Πολέμου τα κράτη διαλύονταν. Οι συντηρητικοί από φόβο συντάχθηκαν με τα φασιστικά κόμματα.</a:t>
            </a:r>
          </a:p>
          <a:p>
            <a:r>
              <a:rPr lang="el-GR" dirty="0" smtClean="0"/>
              <a:t>3) τα υποστήριξαν οι πολεμιστές του Α’ Παγκοσμίου Πολέμου γιατί καλλιεργούσαν το μύθο του ήρωα.</a:t>
            </a:r>
          </a:p>
          <a:p>
            <a:r>
              <a:rPr lang="el-GR" dirty="0" smtClean="0"/>
              <a:t>4)Ιδίως για τη Γερμανία, η άνοδος του ναζισμού οφείλεται α) στους βαρείς και προσβλητικούς όρους ειρήνης που επιβλήθηκαν στη χώρα και β) στη φτώχεια που επικράτησε.</a:t>
            </a:r>
          </a:p>
          <a:p>
            <a:r>
              <a:rPr lang="el-GR" dirty="0" smtClean="0"/>
              <a:t>5)Τα μέλη και οι υποστηρικτές τους προέρχονταν από όλες τις κοινωνικές </a:t>
            </a:r>
            <a:r>
              <a:rPr lang="el-GR" dirty="0" err="1" smtClean="0"/>
              <a:t>΄τάξεις</a:t>
            </a:r>
            <a:r>
              <a:rPr lang="el-GR" dirty="0" smtClean="0"/>
              <a:t>: επιχειρηματίες, εργάτες, διανοούμενους, υπαλλήλους, αξιωματικούς, στρατιώτες</a:t>
            </a:r>
            <a:endParaRPr lang="el-GR" dirty="0"/>
          </a:p>
        </p:txBody>
      </p:sp>
      <p:pic>
        <p:nvPicPr>
          <p:cNvPr id="7" name="6 - Θέση περιεχομένου" descr="635715148908241472-germa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300" y="2773754"/>
            <a:ext cx="3521075" cy="19899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ΠΕΡΙΟΔΟΣ ΜΕΤΑΞΥ ΤΩΝ ΔΥΟ ΠΟΛΕΜΩΝ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Μεσοπόλεμος ονομάζεται η περίοδος μεταξύ των δύο Παγκοσμίων Πολέμων. Οι ανατροπές που επήλθαν στην οικονομία και την πολιτική σε αυτήν την περίοδο οδήγησαν στην οικονομική κατάρρευση και την πτώση του φιλελευθερισμού.</a:t>
            </a:r>
            <a:endParaRPr lang="el-GR" dirty="0"/>
          </a:p>
        </p:txBody>
      </p:sp>
      <p:pic>
        <p:nvPicPr>
          <p:cNvPr id="11" name="10 - Θέση περιεχομένου" descr="post-after-aww-e159119164670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300" y="1500174"/>
            <a:ext cx="3521075" cy="4071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Οικονομικη</a:t>
            </a:r>
            <a:r>
              <a:rPr lang="el-GR" dirty="0" smtClean="0"/>
              <a:t> </a:t>
            </a:r>
            <a:r>
              <a:rPr lang="el-GR" dirty="0" err="1" smtClean="0"/>
              <a:t>κριση</a:t>
            </a:r>
            <a:r>
              <a:rPr lang="el-GR" dirty="0" smtClean="0"/>
              <a:t>(1929-1932)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Είναι το </a:t>
            </a:r>
            <a:r>
              <a:rPr lang="el-GR" dirty="0" err="1" smtClean="0"/>
              <a:t>επανομαζόμενο</a:t>
            </a:r>
            <a:r>
              <a:rPr lang="el-GR" dirty="0" smtClean="0"/>
              <a:t> </a:t>
            </a:r>
            <a:r>
              <a:rPr lang="el-GR" u="sng" dirty="0" smtClean="0"/>
              <a:t>κραχ του 1929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Στις 29 Οκτωβρίου 1929 τεράστια πακέτα μετοχών στο χρηματιστήριο της Νέας Υόρκης πουλιούνταν όσο όσο. Ο δείκτης </a:t>
            </a:r>
            <a:r>
              <a:rPr lang="el-GR" dirty="0" err="1" smtClean="0"/>
              <a:t>Ντάου</a:t>
            </a:r>
            <a:r>
              <a:rPr lang="el-GR" dirty="0" smtClean="0"/>
              <a:t> </a:t>
            </a:r>
            <a:r>
              <a:rPr lang="el-GR" dirty="0" err="1" smtClean="0"/>
              <a:t>Τζόουνς</a:t>
            </a:r>
            <a:r>
              <a:rPr lang="el-GR" dirty="0" smtClean="0"/>
              <a:t> έχασε εκείνη την ημέρα το 11% της αξίας του. Η πτώση συνεχίστηκε ως το 1932(90%) Η Αμερική κατέρρευσε οικονομικά </a:t>
            </a:r>
            <a:r>
              <a:rPr lang="el-GR" dirty="0" err="1" smtClean="0"/>
              <a:t>συμπαρύσοντας</a:t>
            </a:r>
            <a:r>
              <a:rPr lang="el-GR" dirty="0" smtClean="0"/>
              <a:t> σχεδόν όλες σχεδόν της οικονομίες του πλανήτη.</a:t>
            </a:r>
            <a:endParaRPr lang="el-GR" dirty="0"/>
          </a:p>
        </p:txBody>
      </p:sp>
      <p:pic>
        <p:nvPicPr>
          <p:cNvPr id="7" name="6 - Θέση περιεχομένου" descr="κραχ 1929 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57712" y="2940050"/>
            <a:ext cx="2762250" cy="1657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Συνεπειεσ</a:t>
            </a:r>
            <a:r>
              <a:rPr lang="el-GR" dirty="0" smtClean="0"/>
              <a:t> του κραχ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Α)η βιομηχανική παραγωγή έπαθε καθίζηση.</a:t>
            </a:r>
          </a:p>
          <a:p>
            <a:r>
              <a:rPr lang="el-GR" dirty="0" smtClean="0"/>
              <a:t>Β)οι χώρες που στήριζαν την οικονομία τους στη γεωργία και οι καλλιεργητές προϊόντων καταστράφηκαν οικονομικά.</a:t>
            </a:r>
          </a:p>
          <a:p>
            <a:r>
              <a:rPr lang="el-GR" dirty="0" smtClean="0"/>
              <a:t>Γ)τα χτυπήματα στη μισθωτή εργασία οδήγησαν σε κατακόρυφη αύξηση της ανεργίας.</a:t>
            </a:r>
            <a:endParaRPr lang="el-GR" dirty="0"/>
          </a:p>
        </p:txBody>
      </p:sp>
      <p:pic>
        <p:nvPicPr>
          <p:cNvPr id="5" name="4 - Θέση εικόνας" descr="κραχ 1929 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906" r="2190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Συνεπειεσ</a:t>
            </a:r>
            <a:r>
              <a:rPr lang="el-GR" dirty="0" smtClean="0"/>
              <a:t> του κραχ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Δ)Οι χώρες με ελεύθερη οικονομία έλαβαν μέτρα  προστασίας της οικονομίας τους αλλά και μέτρα κοινωνικής προστασίας για την εξάλειψη της ανεργίας.</a:t>
            </a:r>
          </a:p>
          <a:p>
            <a:r>
              <a:rPr lang="el-GR" dirty="0" smtClean="0"/>
              <a:t>Ε) Παρ’ όλα αυτά η εμπιστοσύνη του πολίτη στους θεσμούς του κράτους κλονίστηκε και </a:t>
            </a:r>
            <a:r>
              <a:rPr lang="el-GR" dirty="0" err="1" smtClean="0"/>
              <a:t>έκαν</a:t>
            </a:r>
            <a:r>
              <a:rPr lang="el-GR" dirty="0" smtClean="0"/>
              <a:t> την εμφάνισή τους οι θεωρίες της πυγμής.</a:t>
            </a:r>
            <a:endParaRPr lang="el-GR" dirty="0"/>
          </a:p>
        </p:txBody>
      </p:sp>
      <p:pic>
        <p:nvPicPr>
          <p:cNvPr id="5" name="4 - Θέση εικόνας" descr="κραχ 1929 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842" r="2584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Πολιτικη</a:t>
            </a:r>
            <a:r>
              <a:rPr lang="el-GR" dirty="0" smtClean="0"/>
              <a:t> </a:t>
            </a:r>
            <a:r>
              <a:rPr lang="el-GR" dirty="0" err="1" smtClean="0"/>
              <a:t>κριση</a:t>
            </a:r>
            <a:r>
              <a:rPr lang="el-GR" dirty="0" smtClean="0"/>
              <a:t>. Η </a:t>
            </a:r>
            <a:r>
              <a:rPr lang="el-GR" dirty="0" err="1" smtClean="0"/>
              <a:t>αναπτυξη</a:t>
            </a:r>
            <a:r>
              <a:rPr lang="el-GR" dirty="0" smtClean="0"/>
              <a:t> των </a:t>
            </a:r>
            <a:r>
              <a:rPr lang="el-GR" dirty="0" err="1" smtClean="0"/>
              <a:t>φασιστικων</a:t>
            </a:r>
            <a:r>
              <a:rPr lang="el-GR" dirty="0" smtClean="0"/>
              <a:t> </a:t>
            </a:r>
            <a:r>
              <a:rPr lang="el-GR" dirty="0" err="1" smtClean="0"/>
              <a:t>καθεστωτων</a:t>
            </a:r>
            <a:endParaRPr lang="el-GR" dirty="0"/>
          </a:p>
        </p:txBody>
      </p:sp>
      <p:pic>
        <p:nvPicPr>
          <p:cNvPr id="4" name="3 - Θέση περιεχομένου" descr="φασισμός Ιταλί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000372"/>
            <a:ext cx="5500726" cy="2796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Πολιτικη</a:t>
            </a:r>
            <a:r>
              <a:rPr lang="el-GR" dirty="0" smtClean="0"/>
              <a:t> </a:t>
            </a:r>
            <a:r>
              <a:rPr lang="el-GR" dirty="0" err="1" smtClean="0"/>
              <a:t>κριση</a:t>
            </a:r>
            <a:r>
              <a:rPr lang="el-GR" dirty="0" smtClean="0"/>
              <a:t>. Η </a:t>
            </a:r>
            <a:r>
              <a:rPr lang="el-GR" dirty="0" err="1" smtClean="0"/>
              <a:t>αναπτυξη</a:t>
            </a:r>
            <a:r>
              <a:rPr lang="el-GR" dirty="0" smtClean="0"/>
              <a:t> των </a:t>
            </a:r>
            <a:r>
              <a:rPr lang="el-GR" dirty="0" err="1" smtClean="0"/>
              <a:t>φασιστικων</a:t>
            </a:r>
            <a:r>
              <a:rPr lang="el-GR" dirty="0" smtClean="0"/>
              <a:t> </a:t>
            </a:r>
            <a:r>
              <a:rPr lang="el-GR" dirty="0" err="1" smtClean="0"/>
              <a:t>καθεστωτων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Στη διάρκεια του Μεσοπολέμου ανελεύθερα καθεστώτα αναπτύχθηκαν στην Ευρώπη με αποκορύφωμα το φασιστικό καθεστώς στην Ιταλία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και το ναζιστικό στη Γερμανία.</a:t>
            </a:r>
            <a:endParaRPr lang="el-GR" dirty="0"/>
          </a:p>
        </p:txBody>
      </p:sp>
      <p:pic>
        <p:nvPicPr>
          <p:cNvPr id="12" name="11 - Θέση περιεχομένου" descr="φασισμός Ιταλία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03262" y="3011487"/>
            <a:ext cx="3028950" cy="1514475"/>
          </a:xfrm>
        </p:spPr>
      </p:pic>
      <p:pic>
        <p:nvPicPr>
          <p:cNvPr id="14" name="13 - Θέση περιεχομένου" descr="ναζισμός γερμανία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14850" y="2963862"/>
            <a:ext cx="2847975" cy="1609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Χαρακτηριστικα</a:t>
            </a:r>
            <a:r>
              <a:rPr lang="el-GR" dirty="0" smtClean="0"/>
              <a:t> </a:t>
            </a:r>
            <a:r>
              <a:rPr lang="el-GR" dirty="0" err="1" smtClean="0"/>
              <a:t>ολοκληρωτικων</a:t>
            </a:r>
            <a:r>
              <a:rPr lang="el-GR" dirty="0" smtClean="0"/>
              <a:t> </a:t>
            </a:r>
            <a:r>
              <a:rPr lang="el-GR" dirty="0" err="1" smtClean="0"/>
              <a:t>καθεστωτων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dirty="0" smtClean="0"/>
              <a:t>1)Εχθρεύονταν τη Δημοκρατία, την ελευθερία, την ανοχή. </a:t>
            </a:r>
          </a:p>
          <a:p>
            <a:r>
              <a:rPr lang="el-GR" dirty="0" smtClean="0"/>
              <a:t>2)Πρόβαλλαν την καθαρότητα της φυλής.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" name="6 - Θέση περιεχομένου" descr="220px-Anti-Semitismus_193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41837" y="1857375"/>
            <a:ext cx="2794000" cy="3822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Χαρακτηριστικα</a:t>
            </a:r>
            <a:r>
              <a:rPr lang="el-GR" dirty="0" smtClean="0"/>
              <a:t> </a:t>
            </a:r>
            <a:r>
              <a:rPr lang="el-GR" dirty="0" err="1" smtClean="0"/>
              <a:t>ολοκληρωτικων</a:t>
            </a:r>
            <a:r>
              <a:rPr lang="el-GR" dirty="0" smtClean="0"/>
              <a:t> </a:t>
            </a:r>
            <a:r>
              <a:rPr lang="el-GR" dirty="0" err="1" smtClean="0"/>
              <a:t>καθεστωτων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3)Θεοποιούσαν τους ηγέτες τους κινητοποιώντας τις μάζες, χρωματίζοντας με λαϊκά στοιχεία τις εκδηλώσεις τους.</a:t>
            </a:r>
          </a:p>
          <a:p>
            <a:r>
              <a:rPr lang="el-GR" dirty="0" smtClean="0"/>
              <a:t>4)Καλλιεργούσαν στους αδικημένους της κοινωνίας το αίσθημα πως μόνο αυτά μπορούσαν να τους δώσουν δύναμη, μιας και οι ηγέτες τους είχαν λαϊκή προέλευση.</a:t>
            </a:r>
            <a:endParaRPr lang="el-GR" dirty="0"/>
          </a:p>
        </p:txBody>
      </p:sp>
      <p:pic>
        <p:nvPicPr>
          <p:cNvPr id="7" name="6 - Θέση περιεχομένου" descr="mussolini-balcony-palazzo-venezia-70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300" y="2594195"/>
            <a:ext cx="3521075" cy="23490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442</Words>
  <Application>Microsoft Office PowerPoint</Application>
  <PresentationFormat>Προβολή στην οθόνη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Η περιοδοσ μεταξυ των δυο πολεμων </vt:lpstr>
      <vt:lpstr>Η ΠΕΡΙΟΔΟΣ ΜΕΤΑΞΥ ΤΩΝ ΔΥΟ ΠΟΛΕΜΩΝ</vt:lpstr>
      <vt:lpstr>Οικονομικη κριση(1929-1932)</vt:lpstr>
      <vt:lpstr>Συνεπειεσ του κραχ</vt:lpstr>
      <vt:lpstr>Συνεπειεσ του κραχ</vt:lpstr>
      <vt:lpstr>Πολιτικη κριση. Η αναπτυξη των φασιστικων καθεστωτων</vt:lpstr>
      <vt:lpstr>Πολιτικη κριση. Η αναπτυξη των φασιστικων καθεστωτων</vt:lpstr>
      <vt:lpstr>Χαρακτηριστικα ολοκληρωτικων καθεστωτων</vt:lpstr>
      <vt:lpstr>Χαρακτηριστικα ολοκληρωτικων καθεστωτων</vt:lpstr>
      <vt:lpstr>Οι αιτιεσ για την ανοδο των  φασιστικων καθεστωτων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περιοδοσ μεταξυ των δυο πολεμων</dc:title>
  <dc:creator>Γιώργος</dc:creator>
  <cp:lastModifiedBy>Γιώργος</cp:lastModifiedBy>
  <cp:revision>8</cp:revision>
  <dcterms:created xsi:type="dcterms:W3CDTF">2025-01-25T08:06:12Z</dcterms:created>
  <dcterms:modified xsi:type="dcterms:W3CDTF">2025-01-25T09:05:32Z</dcterms:modified>
</cp:coreProperties>
</file>