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9C951A2-BA0E-465D-B097-235105475A91}" type="datetimeFigureOut">
              <a:rPr lang="el-GR" smtClean="0"/>
              <a:t>9/5/2020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7D7AEF8-04F8-4C8C-A9B5-FC18C3AED2A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ΔΙΑΚΥΒΕΡΝΗΣΗ ΤΟΥ ΚΡΑΤΟΥΣ ΑΠΟ 		ΤΟΝ ΚΑΠΟΔΙΣΤΡΙΑ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Καποδίστριας ορίστηκε κυβερνήτης της Ελλάδας το 1827 με ψήφισμα της Γ’ Εθνοσυνέλευσης της </a:t>
            </a:r>
            <a:r>
              <a:rPr lang="el-GR" dirty="0" err="1" smtClean="0"/>
              <a:t>Τροιζήνας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Έφτασε στο Ναύπλιο αρχές του1828 όπου του επιφυλάχθηκε αποθεωτική υποδοχή.</a:t>
            </a:r>
            <a:endParaRPr lang="el-GR" dirty="0"/>
          </a:p>
        </p:txBody>
      </p:sp>
      <p:pic>
        <p:nvPicPr>
          <p:cNvPr id="7" name="6 - Θέση περιεχομένου" descr="Καποδίστριας1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14950" y="2714620"/>
            <a:ext cx="3400454" cy="29289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ΔΟΛΟΦΟΝΙΑ ΤΟΥ 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Καποδίστριας εν τέλει δολοφονήθηκε στις 27 Σεπτεμβρίου 1831 στο Ναύπλιο από συγγενείς του φυλακισμένου </a:t>
            </a:r>
            <a:r>
              <a:rPr lang="el-GR" dirty="0" err="1" smtClean="0"/>
              <a:t>Πετρόμπεη</a:t>
            </a:r>
            <a:r>
              <a:rPr lang="el-GR" dirty="0" smtClean="0"/>
              <a:t> Μαυρομιχάλη</a:t>
            </a:r>
            <a:endParaRPr lang="el-GR" dirty="0"/>
          </a:p>
        </p:txBody>
      </p:sp>
      <p:pic>
        <p:nvPicPr>
          <p:cNvPr id="5" name="4 - Θέση περιεχομένου" descr="δολοφονία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48274" y="2643182"/>
            <a:ext cx="3252815" cy="26741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 ΣΥΝΘΗΚΕΣ ΑΝΑΛΗΨΗΣ ΤΗΣ 					ΕΞΟΥΣΙΑΣ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1) Ο λαός βρισκόταν στα όρια της αντοχής του</a:t>
            </a:r>
          </a:p>
          <a:p>
            <a:r>
              <a:rPr lang="el-GR" dirty="0" smtClean="0"/>
              <a:t>2) ο Κιουταχής κατείχε τη Στερεά Ελλάδα και ο Ιμπραήμ την Πελοπόννησο.</a:t>
            </a:r>
            <a:endParaRPr lang="el-GR" dirty="0"/>
          </a:p>
        </p:txBody>
      </p:sp>
      <p:pic>
        <p:nvPicPr>
          <p:cNvPr id="5" name="4 - Θέση περιεχομένου" descr="Καποδίστριας 2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5000" y="2071678"/>
            <a:ext cx="2786090" cy="364094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ΕΞΟΥΣΙΕΣ ΤΟΥ 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Καποδίστριας ανέλαβε έκτακτες εξουσίες. </a:t>
            </a:r>
          </a:p>
          <a:p>
            <a:r>
              <a:rPr lang="el-GR" dirty="0" smtClean="0"/>
              <a:t>Ασκούσε την εκτελεστική και τη νομοθετική εξουσία με τη βοήθεια ενός 27μελούς γνωμοδοτικού οργάνου του ¨Πανελληνίου¨. </a:t>
            </a:r>
            <a:endParaRPr lang="el-GR" dirty="0"/>
          </a:p>
        </p:txBody>
      </p:sp>
      <p:pic>
        <p:nvPicPr>
          <p:cNvPr id="5" name="4 - Θέση περιεχομένου" descr="Καποδίστριας 3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53024" y="2285993"/>
            <a:ext cx="3490941" cy="31432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ΟΙΚΟΝΟΜΙΚΗ ΠΟΛΙΤΙΚΗ ΤΟΥ 					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Ο Καποδίστριας προσπάθησε πολύ να ανορθώσει τα οικονομικά της χώρας. Ωστόσο είχε να αντιμετωπίσει πολλές δυσκολίες:</a:t>
            </a:r>
          </a:p>
          <a:p>
            <a:r>
              <a:rPr lang="el-GR" dirty="0" smtClean="0"/>
              <a:t>1) η φορολογική πολιτική δεν μπορούσε να αποδώσει γιατί δεν υπήρχε η απαραίτητη υποδομή.</a:t>
            </a:r>
          </a:p>
          <a:p>
            <a:r>
              <a:rPr lang="el-GR" dirty="0" smtClean="0"/>
              <a:t>2)η χώρα είχε μειωμένη δανειοληπτική ικανότητα αφού και τα εθνικά κτήματα που θα μπορούσαν να χρησιμοποιηθούν ως εγγύηση είχαν υποθηκευτεί για τη σύναψη δανείων.</a:t>
            </a:r>
            <a:endParaRPr lang="el-GR" dirty="0"/>
          </a:p>
        </p:txBody>
      </p:sp>
      <p:pic>
        <p:nvPicPr>
          <p:cNvPr id="5" name="4 - Θέση περιεχομένου" descr="Ιωάννης Καποδίστριας 4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348287" y="2428868"/>
            <a:ext cx="3295679" cy="29503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ΟΙΚΟΝΟΜΙΚΗ ΠΟΛΙΤΙΚΗ ΤΟΥ 				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Μπόρεσε ωστόσο ο Καποδίστριας 1) να ιδρύσει Τράπεζα και 2) να κόψει νόμισμα, το ¨φοίνικα¨</a:t>
            </a:r>
            <a:endParaRPr lang="el-GR" dirty="0"/>
          </a:p>
        </p:txBody>
      </p:sp>
      <p:pic>
        <p:nvPicPr>
          <p:cNvPr id="5" name="4 - Θέση περιεχομένου" descr="Καποδίστριας 5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86374" y="2143116"/>
            <a:ext cx="3357591" cy="319802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ΕΚΠΑΙΔΕΥΤΙΚΗ ΠΟΛΙΤΙΚΗ ΤΟΥ 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Καποδίστριας ίδρυσε πολλά σχολεία. Ονομαστό ήταν το Ορφανοτροφείο της Αίγινας, το οποίο αρχικά κάλυπτε τις ανάγκες  των ορφανών  παιδιών του Αγώνα</a:t>
            </a:r>
            <a:endParaRPr lang="el-GR" dirty="0"/>
          </a:p>
        </p:txBody>
      </p:sp>
      <p:pic>
        <p:nvPicPr>
          <p:cNvPr id="9" name="8 - Θέση περιεχομένου" descr="αρχείο λήψη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62624" y="2000240"/>
            <a:ext cx="2595589" cy="377429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ΠΟΛΙΤΙΚΗ ΤΟΥ ΚΑΠΟΔΙΣΤΡΙΑ ΣΤΗ ΔΙΚΑΙΟΣΥΝΗ ΚΑΙ ΤΟ ΣΤΡΑΤΟ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Καποδίστριας ίδρυσε δικαστήρια σε κωμοπόλεις(Ειρηνοδικεία) και στις έδρες των νομών( Πρωτοδικεία)</a:t>
            </a:r>
          </a:p>
          <a:p>
            <a:r>
              <a:rPr lang="el-GR" dirty="0" smtClean="0"/>
              <a:t>Στο στρατιωτικό τομέα ο Καποδίστριας θέλησε να δημιουργήσει τακτικό στρατό.</a:t>
            </a:r>
          </a:p>
          <a:p>
            <a:r>
              <a:rPr lang="el-GR" dirty="0" smtClean="0"/>
              <a:t>Ίδρυσε επίσης τη στρατιωτική σχολή Ευελπίδων από την οποία θα έβγαιναν τα νέα στελέχη του στρατού.</a:t>
            </a:r>
            <a:endParaRPr lang="el-GR" dirty="0"/>
          </a:p>
        </p:txBody>
      </p:sp>
      <p:pic>
        <p:nvPicPr>
          <p:cNvPr id="5" name="4 - Θέση περιεχομένου" descr="σχολή ευελπίδων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38750" y="2857496"/>
            <a:ext cx="3262340" cy="30003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ΕΞΩΤΕΡΙΚΗ ΠΟΛΙΤΙΚΗ ΤΟΥ 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Στο διπλωματικό τομέα ο Καποδίστριας πέτυχε με τους χειρισμούς του να ρυθμιστούν ευνοϊκά για την Ελλάδα α) ο βαθμός ανεξαρτησίας της και β) τα σύνορά της</a:t>
            </a:r>
            <a:endParaRPr lang="el-GR" dirty="0"/>
          </a:p>
        </p:txBody>
      </p:sp>
      <p:pic>
        <p:nvPicPr>
          <p:cNvPr id="5" name="4 - Θέση περιεχομένου" descr="hartis_protokollo_london_183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57364"/>
            <a:ext cx="4038600" cy="41719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ΑΝΤΙΔΡΑΣΗ ΣΤΗΝ ΠΟΛΙΤΙΚΗ ΤΟΥ ΚΑΠΟΔΙΣΤΡΙΑ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Ο συγκεντρωτικός και αυταρχικός χαρακτήρας της διοίκησης Καποδίστρια προκάλεσε την αντίδραση α) των φιλελεύθερων ανθρώπων β) όσων δε συμμετείχαν στην εξουσία γ) των Μ. Δυνάμεων Αγγλίας και Γαλλίας. Η αντιπολίτευση με ηγέτη τον Αλέξανδρο Μαυροκορδάτο και με υποκίνηση από τις Μεγάλες Δυνάμεις όξυνε την κατάσταση. </a:t>
            </a:r>
            <a:endParaRPr lang="el-GR" dirty="0"/>
          </a:p>
        </p:txBody>
      </p:sp>
      <p:pic>
        <p:nvPicPr>
          <p:cNvPr id="5" name="4 - Θέση περιεχομένου" descr="Μαυροκορδάτος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429256" y="2428868"/>
            <a:ext cx="3057555" cy="335280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Αστικό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44</TotalTime>
  <Words>368</Words>
  <Application>Microsoft Office PowerPoint</Application>
  <PresentationFormat>Προβολή στην οθόνη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Αστικό</vt:lpstr>
      <vt:lpstr>Η ΔΙΑΚΥΒΕΡΝΗΣΗ ΤΟΥ ΚΡΑΤΟΥΣ ΑΠΟ   ΤΟΝ ΚΑΠΟΔΙΣΤΡΙΑ</vt:lpstr>
      <vt:lpstr>ΟΙ ΣΥΝΘΗΚΕΣ ΑΝΑΛΗΨΗΣ ΤΗΣ      ΕΞΟΥΣΙΑΣ</vt:lpstr>
      <vt:lpstr>ΟΙ ΕΞΟΥΣΙΕΣ ΤΟΥ ΚΑΠΟΔΙΣΤΡΙΑ</vt:lpstr>
      <vt:lpstr>Η ΟΙΚΟΝΟΜΙΚΗ ΠΟΛΙΤΙΚΗ ΤΟΥ      ΚΑΠΟΔΙΣΤΡΙΑ</vt:lpstr>
      <vt:lpstr>Η ΟΙΚΟΝΟΜΙΚΗ ΠΟΛΙΤΙΚΗ ΤΟΥ     ΚΑΠΟΔΙΣΤΡΙΑ</vt:lpstr>
      <vt:lpstr>Η ΕΚΠΑΙΔΕΥΤΙΚΗ ΠΟΛΙΤΙΚΗ ΤΟΥ ΚΑΠΟΔΙΣΤΡΙΑ</vt:lpstr>
      <vt:lpstr>Η ΠΟΛΙΤΙΚΗ ΤΟΥ ΚΑΠΟΔΙΣΤΡΙΑ ΣΤΗ ΔΙΚΑΙΟΣΥΝΗ ΚΑΙ ΤΟ ΣΤΡΑΤΟ</vt:lpstr>
      <vt:lpstr>Η ΕΞΩΤΕΡΙΚΗ ΠΟΛΙΤΙΚΗ ΤΟΥ ΚΑΠΟΔΙΣΤΡΙΑ</vt:lpstr>
      <vt:lpstr>Η ΑΝΤΙΔΡΑΣΗ ΣΤΗΝ ΠΟΛΙΤΙΚΗ ΤΟΥ ΚΑΠΟΔΙΣΤΡΙΑ</vt:lpstr>
      <vt:lpstr>Η ΔΟΛΟΦΟΝΙΑ ΤΟΥ ΚΑΠΟΔΙΣΤΡΙΑ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ΔΙΑΚΥΒΕΡΝΗΣΗ ΤΟΥ ΚΡΑΤΟΥΣ ΑΠΟ   ΤΟΝ ΚΑΠΟΔΙΣΤΡΙΑ</dc:title>
  <dc:creator>Μαστρογιώργη_family</dc:creator>
  <cp:lastModifiedBy>Μαστρογιώργη_family</cp:lastModifiedBy>
  <cp:revision>7</cp:revision>
  <dcterms:created xsi:type="dcterms:W3CDTF">2020-05-09T08:14:35Z</dcterms:created>
  <dcterms:modified xsi:type="dcterms:W3CDTF">2020-05-09T08:59:14Z</dcterms:modified>
</cp:coreProperties>
</file>