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E4BD5-F3F9-47D5-BAE5-05F5354ACE20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07715-F1BE-4B17-934A-EA8473853B2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0113-0C48-47CF-8331-D0A2CA0753AB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C121FD8-F23E-4FFE-8D5C-76684B80B38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0113-0C48-47CF-8331-D0A2CA0753AB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21FD8-F23E-4FFE-8D5C-76684B80B38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C121FD8-F23E-4FFE-8D5C-76684B80B38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0113-0C48-47CF-8331-D0A2CA0753AB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0113-0C48-47CF-8331-D0A2CA0753AB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C121FD8-F23E-4FFE-8D5C-76684B80B38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0113-0C48-47CF-8331-D0A2CA0753AB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C121FD8-F23E-4FFE-8D5C-76684B80B38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6230113-0C48-47CF-8331-D0A2CA0753AB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21FD8-F23E-4FFE-8D5C-76684B80B38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0113-0C48-47CF-8331-D0A2CA0753AB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C121FD8-F23E-4FFE-8D5C-76684B80B38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0113-0C48-47CF-8331-D0A2CA0753AB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C121FD8-F23E-4FFE-8D5C-76684B80B38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0113-0C48-47CF-8331-D0A2CA0753AB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121FD8-F23E-4FFE-8D5C-76684B80B38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C121FD8-F23E-4FFE-8D5C-76684B80B38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0113-0C48-47CF-8331-D0A2CA0753AB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C121FD8-F23E-4FFE-8D5C-76684B80B38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6230113-0C48-47CF-8331-D0A2CA0753AB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6230113-0C48-47CF-8331-D0A2CA0753AB}" type="datetimeFigureOut">
              <a:rPr lang="el-GR" smtClean="0"/>
              <a:pPr/>
              <a:t>28/9/2024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C121FD8-F23E-4FFE-8D5C-76684B80B38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ΤΟ ΚΙΝΗΜΑ ΤΟΥ ΔΙΑΦΩΤΙΣΜΟΥ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Διαφωτιστές και Ευρωπαϊκή ιδέα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Οι Διαφωτιστές με κυριότερους εκπροσώπους τους συγγραφείς της Εγκυκλοπαίδειας είναι υπέρμαχοι:1) της ελευθερίας 2) της ισότητας 3) της ειρήνης 4) της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ανεξιθρησκείας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5) Έχουν πνεύμα κοσμοπολιτισμού και τους διακρίνει πνεύμα πανευρωπαϊκό. «Δεν υπάρχουν Γάλλοι, Γερμανοί,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Άγγλοι.Υπάρχουν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μόνο Ευρωπαίοι έλεγε ο Μοντεσκιέ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4 - Θέση περιεχομένου" descr="Διαφωτισμός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57752" y="1857364"/>
            <a:ext cx="3857652" cy="3714775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Γαλλική Επανάσταση.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Η πιο άμεση συνέπεια του κινήματος του Διαφωτισμού ήταν η εκδήλωση της </a:t>
            </a:r>
            <a:r>
              <a:rPr lang="el-GR" smtClean="0"/>
              <a:t>Γαλλικής Επανάστασης το 1789.</a:t>
            </a:r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Ορισμός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Φιλοσοφικό κίνημα το οποίο δίνει στην ανθρώπινη λογική την πρωτοκαθεδρία σε αντίθεση με το κύρος της αυθεντίας του Μεσαίωνα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8 - Θέση περιεχομένου" descr="κατάλογος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1428736"/>
            <a:ext cx="4286280" cy="4857784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ΚΡΙΤΙΚΗ ΣΤΟ ΘΡΗΣΚΕΥΤΙΚΟ ΦΑΝΑΤΙΣΜΟ</a:t>
            </a:r>
            <a:endParaRPr lang="el-G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Η κριτική που ασκούν οι διαφωτιστές στην Εκκλησία και το θρησκευτικό φανατισμό οδηγεί στο χαρακτηρισμό τους ως άθεων. Ο Ντιντερό φυλακίζεται.</a:t>
            </a:r>
            <a:endParaRPr lang="el-G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4 - Θέση περιεχομένου" descr="Ντιντερό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9" y="1357298"/>
            <a:ext cx="4500562" cy="500066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ΚΡΙΤΙΚΗ ΣΤΟ ΘΡΗΣΚΕΥΤΙΚΟ ΦΑΝΑΤΙΣΜΟ</a:t>
            </a:r>
            <a:endParaRPr lang="el-G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Ο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Βολταίρος αυτοεξορίζεται στην Αγγλία.</a:t>
            </a:r>
            <a:endParaRPr lang="el-GR" dirty="0"/>
          </a:p>
        </p:txBody>
      </p:sp>
      <p:pic>
        <p:nvPicPr>
          <p:cNvPr id="5" name="4 - Θέση περιεχομένου" descr="Βολταίρος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67350" y="1357298"/>
            <a:ext cx="3462368" cy="492922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Κοινωνικό περιεχόμενο Διαφωτισμού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Ο Διαφωτισμός έχει κοινωνικό περιεχόμενο.</a:t>
            </a:r>
          </a:p>
          <a:p>
            <a:r>
              <a:rPr lang="el-GR" dirty="0" smtClean="0"/>
              <a:t>Διακηρύσσει: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Ισότητα ανάμεσα στους ανθρώπους ανεξάρτητα από γλωσσικές, θρησκευτικές ή φυλετικές διαφορές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Ίσες ευκαιρίες στη μόρφωση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Ανθρώπινη μεταχείριση των κρατουμένων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Κατάργηση της δουλείας</a:t>
            </a:r>
            <a:endParaRPr lang="el-G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Διαφωτισμός και οικονομία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Οι Διαφωτιστές πιστεύουν ότι οι άνθρωποι πρέπει και στην οικονομία να αφεθούν ελεύθεροι να ασκήσουν στις οικονομικές τους δραστηριότητες και να ισχύσουν οι φυσικοί νόμοι, όπως απέδειξε για το σύμπαν ο Νεύτωνας.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4 - Θέση περιεχομένου" descr="Νεύτωνας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1428736"/>
            <a:ext cx="4357717" cy="492922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LAISSEZ FAIRE, LAISSEZ PASSER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»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l-GR" sz="2000" dirty="0" smtClean="0"/>
              <a:t>Απορρίπτουν την κρατική παρέμβαση στην οικονομική ζωή και αναγνωρίζουν στους ανθρώπους το δικαίωμα της οικονομικής ελευθερίας=&gt; οικονομικός  φιλελευθερισμός. Ελεύθερη παραγωγή και  διακίνηση προϊόντων. Κυριότερος εκπρόσωπος ο </a:t>
            </a:r>
            <a:r>
              <a:rPr lang="el-GR" sz="2000" dirty="0" err="1" smtClean="0"/>
              <a:t>Άνταμ</a:t>
            </a:r>
            <a:r>
              <a:rPr lang="el-GR" sz="2000" dirty="0" smtClean="0"/>
              <a:t> Σμιθ. </a:t>
            </a:r>
            <a:endParaRPr lang="el-GR" sz="2000" dirty="0"/>
          </a:p>
        </p:txBody>
      </p:sp>
      <p:pic>
        <p:nvPicPr>
          <p:cNvPr id="5" name="4 - Θέση περιεχομένου" descr="Άνταμ Σμιθ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86314" y="1643050"/>
            <a:ext cx="3929090" cy="4357718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ΔΙΑΦΩΤΙΣΜΟΣ ΚΑΙ ΠΟΛΙΤΙΚΗ ΖΩΗ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Ο Διαφωτισμός επηρεάζει την πολιτική ζωή των Ευρωπαίων και ιδίως των Γάλλων. Η αστική τάξη διεκδικεί προνόμια κόντρα στην απόλυτη μοναρχία και στα προνόμια των ευγενών.</a:t>
            </a:r>
          </a:p>
          <a:p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Ο Μοντεσκιέ υποστηρίζει την ανάγκη διάκρισης των εξουσιών σε 1) εκτελεστική 2) νομοθετική 3)δικαστική για να αποφεύγεται η πολιτική αυθαιρεσία.</a:t>
            </a:r>
            <a:endParaRPr lang="el-G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4 - Θέση περιεχομένου" descr="Μοντεσκιέ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29190" y="2000240"/>
            <a:ext cx="3571899" cy="350046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Ο Ρουσσώ γράφει το « Κοινωνικό Συμβόλαιο»=&gt; οι αρχόμενοι αφήνουν τους άρχοντες να κυβερνούν. Αν παρατηρηθεί αυθαιρεσία οι αρχόμενοι έχουν το δικαίωμα επανάστασης.</a:t>
            </a:r>
            <a:endParaRPr lang="el-GR" dirty="0"/>
          </a:p>
        </p:txBody>
      </p:sp>
      <p:pic>
        <p:nvPicPr>
          <p:cNvPr id="5" name="4 - Θέση περιεχομένου" descr="ρουσσώ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1714488"/>
            <a:ext cx="4214842" cy="4000527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46</TotalTime>
  <Words>327</Words>
  <Application>Microsoft Office PowerPoint</Application>
  <PresentationFormat>Προβολή στην οθόνη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Δημοτικός</vt:lpstr>
      <vt:lpstr>ΤΟ ΚΙΝΗΜΑ ΤΟΥ ΔΙΑΦΩΤΙΣΜΟΥ</vt:lpstr>
      <vt:lpstr>Ορισμός</vt:lpstr>
      <vt:lpstr>ΚΡΙΤΙΚΗ ΣΤΟ ΘΡΗΣΚΕΥΤΙΚΟ ΦΑΝΑΤΙΣΜΟ</vt:lpstr>
      <vt:lpstr>ΚΡΙΤΙΚΗ ΣΤΟ ΘΡΗΣΚΕΥΤΙΚΟ ΦΑΝΑΤΙΣΜΟ</vt:lpstr>
      <vt:lpstr>Κοινωνικό περιεχόμενο Διαφωτισμού</vt:lpstr>
      <vt:lpstr>Διαφωτισμός και οικονομία</vt:lpstr>
      <vt:lpstr>«LAISSEZ FAIRE, LAISSEZ PASSER» </vt:lpstr>
      <vt:lpstr>ΔΙΑΦΩΤΙΣΜΟΣ ΚΑΙ ΠΟΛΙΤΙΚΗ ΖΩΗ</vt:lpstr>
      <vt:lpstr>Διαφάνεια 9</vt:lpstr>
      <vt:lpstr>Διαφωτιστές και Ευρωπαϊκή ιδέα</vt:lpstr>
      <vt:lpstr>Γαλλική Επανάσταση.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ΚΙΝΗΜΑ ΤΟΥ ΔΙΑΦΩΤΙΣΜΟΥ</dc:title>
  <dc:creator>Μαστρογιώργη_family</dc:creator>
  <cp:lastModifiedBy>Γιώργος</cp:lastModifiedBy>
  <cp:revision>6</cp:revision>
  <dcterms:created xsi:type="dcterms:W3CDTF">2020-04-05T17:17:54Z</dcterms:created>
  <dcterms:modified xsi:type="dcterms:W3CDTF">2024-09-28T09:49:31Z</dcterms:modified>
</cp:coreProperties>
</file>