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2AAC3-B445-493B-B938-F09EAAEE1C92}" type="datetimeFigureOut">
              <a:rPr lang="el-GR" smtClean="0"/>
              <a:t>11/2/2025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61B970-8429-4B06-AEA3-F5F26C75CD2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Η ΕΛΛΑΔΑ ΣΤΟΝ ΠΟΛΕΜΟ</a:t>
            </a:r>
            <a:endParaRPr lang="el-GR" dirty="0"/>
          </a:p>
        </p:txBody>
      </p:sp>
      <p:pic>
        <p:nvPicPr>
          <p:cNvPr id="6" name="5 - Θέση περιεχομένου" descr="maxites-a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486" y="1554163"/>
            <a:ext cx="4893428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 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Η πείνα θερίζει τους ανθρώπους. Δεκάδες χιλιάδες πεθαίνουν. Αρχίζει ωστόσο η αντίσταση. Πρώτα από αυθόρμητες κινήσεις ατόμων ή μικρών ομάδων και στη συνέχεια πιο οργανωμένα.</a:t>
            </a:r>
            <a:endParaRPr lang="el-GR" dirty="0"/>
          </a:p>
        </p:txBody>
      </p:sp>
      <p:pic>
        <p:nvPicPr>
          <p:cNvPr id="5" name="4 - Θέση περιεχομένου" descr="katoxi-pin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29778"/>
            <a:ext cx="4343400" cy="286524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1941 και το 1942 δημιουργήθηκαν οι τρεις σημαντικότερες ένοπλες οργανώσεις που διεξήγαγαν αντάρτικο αγώνα: το ΕΑΜ(Εθνικό Απελευθερωτικό Μέτωπο), ο ΕΔΕΣ(Εθνικός Δημοκρατικός Ελληνικός Στρατός)και η ΕΚΚΑ(Εθνική και Κοινωνική Απελευθέρωση). Η μεγαλύτερη και πιο μαζική σε συμμετοχή ήταν το ΕΑΜ ενώ υπήρχαν και άλλες μικρότερες οργανώσεις.</a:t>
            </a:r>
            <a:endParaRPr lang="el-GR" dirty="0"/>
          </a:p>
        </p:txBody>
      </p:sp>
      <p:pic>
        <p:nvPicPr>
          <p:cNvPr id="5" name="4 - Θέση περιεχομένου" descr="Βελουχιώτης-Ζέρβα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12843"/>
            <a:ext cx="4343400" cy="26991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Στις αντιστασιακές ενέργειες οι κατοχικές δυνάμεις απαντούσαν με αντίποινα καίγοντας και καταστρέφοντας πόλεις και χωριά και εκτελώντας τους κατοίκους τους(Δίστομο, Καλάβρυτα, Ανώγεια, </a:t>
            </a:r>
            <a:r>
              <a:rPr lang="el-GR" dirty="0" err="1" smtClean="0"/>
              <a:t>Κερδύλλια</a:t>
            </a:r>
            <a:r>
              <a:rPr lang="el-GR" dirty="0" smtClean="0"/>
              <a:t>, Χορτιάτης)</a:t>
            </a:r>
            <a:endParaRPr lang="el-GR" dirty="0"/>
          </a:p>
        </p:txBody>
      </p:sp>
      <p:pic>
        <p:nvPicPr>
          <p:cNvPr id="5" name="4 - Θέση περιεχομένου" descr="δίστομο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67998"/>
            <a:ext cx="4343400" cy="25888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Στη Θεσσαλονίκη το εβραϊκό στοιχείο εξοντώνεται μεταφερόμενο σε στρατόπεδα συγκέντρωσης. Ελάχιστοι θα επιστρέψουν στη Θεσσαλονίκη.</a:t>
            </a:r>
            <a:endParaRPr lang="el-GR" dirty="0"/>
          </a:p>
        </p:txBody>
      </p:sp>
      <p:pic>
        <p:nvPicPr>
          <p:cNvPr id="5" name="4 - Θέση περιεχομένου" descr="εβραίοι θεσσαλονίκη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81611"/>
            <a:ext cx="4343400" cy="276157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Μετά από τη συνθηκολόγηση των Ιταλών το 1943 η γερμανική στάση γίνεται πιο σκληρή. Ωστόσο και οι αντιστασιακές οργανώσεις αποκτούσαν πιο έντονο πολιτικό χαρακτήρα και συγκρούστηκαν μεταξύ τους, πολλές φορές και με τη </a:t>
            </a:r>
            <a:r>
              <a:rPr lang="el-GR" dirty="0" err="1" smtClean="0"/>
              <a:t>συνργασία</a:t>
            </a:r>
            <a:r>
              <a:rPr lang="el-GR" dirty="0" smtClean="0"/>
              <a:t> των Γερμανών. Είχαν προλάβει όμως και να συνεργαστούν με κορυφαία ενέργεια την ανατίναξη της γέφυρας του Γοργοποτάμου το 1942.</a:t>
            </a:r>
            <a:endParaRPr lang="el-GR" dirty="0"/>
          </a:p>
        </p:txBody>
      </p:sp>
      <p:pic>
        <p:nvPicPr>
          <p:cNvPr id="5" name="4 - Θέση περιεχομένου" descr="Γοργοπόταμο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025" y="2605087"/>
            <a:ext cx="3333750" cy="2714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1944 η Ελλάδα είχε τρεις κυβερνήσεις: α)την κατοχική β) την εξόριστη στη Μέση Ανατολή και γ) του «βουνού» Οι δύο τελευταίες </a:t>
            </a:r>
            <a:r>
              <a:rPr lang="el-GR" dirty="0" err="1" smtClean="0"/>
              <a:t>βρήκανβάση</a:t>
            </a:r>
            <a:r>
              <a:rPr lang="el-GR" dirty="0" smtClean="0"/>
              <a:t> συνεργασίας. 12 Οκτωβρίου 1944</a:t>
            </a:r>
            <a:r>
              <a:rPr lang="el-GR" baseline="30000" dirty="0" smtClean="0"/>
              <a:t> </a:t>
            </a:r>
            <a:r>
              <a:rPr lang="el-GR" dirty="0" smtClean="0"/>
              <a:t> οι Γερμανοί αποχώρησαν από την Αθήνα και στις 18 Οκτωβρίου ανέλαβε την εξουσία κυβέρνηση Εθνικής ενότητα υπό το Γεώργιο Παπανδρέου, ο οποίος ύψωσε την ελληνική σημαία στην Ακρόπολη.</a:t>
            </a:r>
            <a:endParaRPr lang="el-GR" dirty="0"/>
          </a:p>
        </p:txBody>
      </p:sp>
      <p:pic>
        <p:nvPicPr>
          <p:cNvPr id="5" name="4 - Θέση περιεχομένου" descr="Η_ελληνική_σημαία_μεταφέρεται_για_να_υψωθεί_στην_Ακρόπολη_μετά_την_απελευθέρωση_της_Αθήνας,_Οκτώβριος_194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20493"/>
            <a:ext cx="4343400" cy="308381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Γερμανοί και η Κατοχή γενικά προκάλεσαν καταστροφές στην Ελλάδα. Το 7% του πληθυσμού(520.000) είχε χάσει τη ζωή του, οι υλικές καταστροφές(δάση, ναυτιλία, συγκοινωνίες) </a:t>
            </a:r>
            <a:r>
              <a:rPr lang="el-GR" smtClean="0"/>
              <a:t>ήταν τεράστιες.</a:t>
            </a:r>
            <a:endParaRPr lang="el-GR" dirty="0"/>
          </a:p>
        </p:txBody>
      </p:sp>
      <p:pic>
        <p:nvPicPr>
          <p:cNvPr id="5" name="4 - Θέση περιεχομένου" descr="6177f01c210000074f6fdc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03832"/>
            <a:ext cx="4343400" cy="451713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Ο </a:t>
            </a:r>
            <a:r>
              <a:rPr lang="el-GR" dirty="0" err="1" smtClean="0"/>
              <a:t>ελληνοϊταλικοσ</a:t>
            </a:r>
            <a:r>
              <a:rPr lang="el-GR" dirty="0" smtClean="0"/>
              <a:t> </a:t>
            </a:r>
            <a:r>
              <a:rPr lang="el-GR" dirty="0" err="1" smtClean="0"/>
              <a:t>πολεμοσ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Την 28</a:t>
            </a:r>
            <a:r>
              <a:rPr lang="el-GR" baseline="30000" dirty="0" smtClean="0"/>
              <a:t>η</a:t>
            </a:r>
            <a:r>
              <a:rPr lang="el-GR" dirty="0" smtClean="0"/>
              <a:t> Οκτωβρίου η Ιταλία με τελεσίγραφό της έκανε γνωστή την πρόθεσή της να καταλάβει τμήματα της ελληνικής επικράτειας. Η απάντηση του Μεταξά « Λοιπόν έχουμε πόλεμο» σηματοδοτεί την αρχή του πολέμου.</a:t>
            </a:r>
            <a:endParaRPr lang="el-GR" dirty="0"/>
          </a:p>
        </p:txBody>
      </p:sp>
      <p:pic>
        <p:nvPicPr>
          <p:cNvPr id="7" name="6 - Θέση περιεχομένου" descr="Ioannis_Metaxas_1937_cropp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499" y="1600200"/>
            <a:ext cx="3774801" cy="4724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Ο </a:t>
            </a:r>
            <a:r>
              <a:rPr lang="el-GR" dirty="0" err="1" smtClean="0"/>
              <a:t>ελληνοϊταλικοσ</a:t>
            </a:r>
            <a:r>
              <a:rPr lang="el-GR" dirty="0" smtClean="0"/>
              <a:t> </a:t>
            </a:r>
            <a:r>
              <a:rPr lang="el-GR" dirty="0" err="1" smtClean="0"/>
              <a:t>πολεμοσ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Ιταλοί επιτέθηκαν στους Έλληνες στα σύνορα με την Αλβανία αλλά ο ελληνικός στρατός δεν ήταν απροετοίμαστος. Η ελληνική επιστράτευση ήταν γρήγορη και το τραγούδι «Με το χαμόγελο στα χείλη» δείχνει τη διάθεση όσων πήγαιναν στο μέτωπο.</a:t>
            </a:r>
            <a:endParaRPr lang="el-GR" dirty="0"/>
          </a:p>
        </p:txBody>
      </p:sp>
      <p:pic>
        <p:nvPicPr>
          <p:cNvPr id="5" name="4 - Θέση περιεχομένου" descr="αναχώρηση για το μ'ετωπο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63638"/>
            <a:ext cx="4343400" cy="33975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Ο ΕΛΛΗΝΟΪΤΑΛΙΚΟΣ ΠΟΛΕΜΟΣ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Ιταλοί υποχώρησαν στο μέτωπο, απωθήθηκαν από τα ελληνικά εδάφη ως τα τέλη Νοεμβρίου και ο ελληνικός στρατός μπήκε στην Αλβανία. Οι Ιταλοί ανασυντάχθηκαν και ενισχύθηκαν με νέες δυνάμεις. Ένας σκληρός πόλεμος διεξαγόταν υπό δυσμενείς συνθήκες. Τα κρυοπαγήματα αύξαναν τις απώλειες. </a:t>
            </a:r>
            <a:endParaRPr lang="el-GR" dirty="0"/>
          </a:p>
        </p:txBody>
      </p:sp>
      <p:pic>
        <p:nvPicPr>
          <p:cNvPr id="5" name="4 - Θέση περιεχομένου" descr="fantaroi-1940-1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59380"/>
            <a:ext cx="4343400" cy="26060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ο </a:t>
            </a:r>
            <a:r>
              <a:rPr lang="el-GR" dirty="0" err="1" smtClean="0"/>
              <a:t>ελληνοϊταλικοσ</a:t>
            </a:r>
            <a:r>
              <a:rPr lang="el-GR" dirty="0" smtClean="0"/>
              <a:t> </a:t>
            </a:r>
            <a:r>
              <a:rPr lang="el-GR" dirty="0" err="1" smtClean="0"/>
              <a:t>πολεμοσ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 Μάρτιο του 1941 οι Ιταλοί προχώρησαν στη μεγάλη εαρινή επίθεση ωστόσο απέτυχαν και ζήτησαν τη γερμανική βοήθεια. Ο μύθος περί ανίκητων δυνάμεων του Άξονα ξέφτιζε και η Ευρώπη αναθάρρησε. </a:t>
            </a:r>
            <a:endParaRPr lang="el-GR" dirty="0"/>
          </a:p>
        </p:txBody>
      </p:sp>
      <p:pic>
        <p:nvPicPr>
          <p:cNvPr id="5" name="4 - Θέση περιεχομένου" descr="Benito_Mussolini_supervises_the_Italian_Spring_Offensiv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1606" y="1600200"/>
            <a:ext cx="3176588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η </a:t>
            </a:r>
            <a:r>
              <a:rPr lang="el-GR" dirty="0" err="1" smtClean="0"/>
              <a:t>γερμανικη</a:t>
            </a:r>
            <a:r>
              <a:rPr lang="el-GR" dirty="0" smtClean="0"/>
              <a:t> </a:t>
            </a:r>
            <a:r>
              <a:rPr lang="el-GR" dirty="0" err="1" smtClean="0"/>
              <a:t>εισβολη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Στις 6 Απριλίου 1941 οι Γερμανοί εισέβαλαν στην Ελλάδα και στη Σερβία ταυτόχρονα σπάζοντας την άμυνα παρά την άμυνα. Ο στρατός αναγκάστηκε να συνθηκολογήσει.</a:t>
            </a:r>
            <a:endParaRPr lang="el-GR" dirty="0"/>
          </a:p>
        </p:txBody>
      </p:sp>
      <p:pic>
        <p:nvPicPr>
          <p:cNvPr id="5" name="4 - Θέση περιεχομένου" descr="germaniki-eisvoli-thessaloni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40287"/>
            <a:ext cx="4343400" cy="284422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η </a:t>
            </a:r>
            <a:r>
              <a:rPr lang="el-GR" dirty="0" err="1" smtClean="0"/>
              <a:t>γερμανικη</a:t>
            </a:r>
            <a:r>
              <a:rPr lang="el-GR" dirty="0" smtClean="0"/>
              <a:t> </a:t>
            </a:r>
            <a:r>
              <a:rPr lang="el-GR" dirty="0" err="1" smtClean="0"/>
              <a:t>εισβολη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 αγγλικό εκστρατευτικό σώμα αποχώρησε προς την Κρήτη. Το ίδιο έκαναν και η ελληνική κυβέρνηση και ο βασιλιάς Γεώργιος Β’ Οι Γερμανοί κατέλαβαν την Αθήνα στις 27 Απριλίου 1941 </a:t>
            </a:r>
            <a:endParaRPr lang="el-GR" dirty="0"/>
          </a:p>
        </p:txBody>
      </p:sp>
      <p:pic>
        <p:nvPicPr>
          <p:cNvPr id="5" name="4 - Θέση περιεχομένου" descr="2020-04-06_2259_germanoi_stin_akropol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86062"/>
            <a:ext cx="4343400" cy="2352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η </a:t>
            </a:r>
            <a:r>
              <a:rPr lang="el-GR" dirty="0" err="1" smtClean="0"/>
              <a:t>γερμανικη</a:t>
            </a:r>
            <a:r>
              <a:rPr lang="el-GR" dirty="0" smtClean="0"/>
              <a:t> </a:t>
            </a:r>
            <a:r>
              <a:rPr lang="el-GR" dirty="0" err="1" smtClean="0"/>
              <a:t>εισβολη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Προς το παρόν έμενε ελεύθερη η Κρήτη. Οι ελληνικές και οι αγγλικές δυνάμεις δεν μπόρεσαν να αποτρέψουν την από αέρος κατάληψη του αεροδρομίου του </a:t>
            </a:r>
            <a:r>
              <a:rPr lang="el-GR" dirty="0" err="1" smtClean="0"/>
              <a:t>Μάλεμε</a:t>
            </a:r>
            <a:r>
              <a:rPr lang="el-GR" dirty="0" smtClean="0"/>
              <a:t>. Η μάχη της Κρήτης έληξε το </a:t>
            </a:r>
            <a:r>
              <a:rPr lang="el-GR" dirty="0" err="1" smtClean="0"/>
              <a:t>Μάϊο</a:t>
            </a:r>
            <a:r>
              <a:rPr lang="el-GR" dirty="0" smtClean="0"/>
              <a:t> του 1941 με νίκη αλλά και μεγάλες απώλειες για τους Γερμανούς. Οι Γερμανοί προχώρησαν σε σκληρά αντίποινα εναντίον του κρητικού πληθυσμού. Ο βασιλιάς και η κυβέρνηση είχαν φύγει για την Αίγυπτο.</a:t>
            </a:r>
            <a:endParaRPr lang="el-GR" dirty="0"/>
          </a:p>
        </p:txBody>
      </p:sp>
      <p:pic>
        <p:nvPicPr>
          <p:cNvPr id="5" name="4 - Θέση περιεχομένου" descr="μάχη της Κρήτη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4214842" cy="36861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	</a:t>
            </a:r>
            <a:r>
              <a:rPr lang="el-GR" dirty="0" err="1" smtClean="0"/>
              <a:t>κατοχη</a:t>
            </a:r>
            <a:r>
              <a:rPr lang="el-GR" dirty="0" smtClean="0"/>
              <a:t> και </a:t>
            </a:r>
            <a:r>
              <a:rPr lang="el-GR" dirty="0" err="1" smtClean="0"/>
              <a:t>αντισταση</a:t>
            </a:r>
            <a:r>
              <a:rPr lang="el-GR" dirty="0" smtClean="0"/>
              <a:t>(1941-1944)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Από τον Απρίλιο του 1941 έχει επιβληθεί στην Ελλάδα τριπλή Κατοχή. Ο Ελληνικός λαός αγωνίζεται να αντιμετωπίσει τις απάνθρωπες συνθήκες της Κατοχής. Οι κατακτητές ληστεύουν τον πλούτο της χώρας.</a:t>
            </a:r>
            <a:endParaRPr lang="el-GR" dirty="0"/>
          </a:p>
        </p:txBody>
      </p:sp>
      <p:pic>
        <p:nvPicPr>
          <p:cNvPr id="5" name="4 - Θέση περιεχομένου" descr="tripli-katox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4790"/>
            <a:ext cx="4343400" cy="43752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589</Words>
  <Application>Microsoft Office PowerPoint</Application>
  <PresentationFormat>Προβολή στην οθόνη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Διαστημικό</vt:lpstr>
      <vt:lpstr>  Η ΕΛΛΑΔΑ ΣΤΟΝ ΠΟΛΕΜΟ</vt:lpstr>
      <vt:lpstr>  Ο ελληνοϊταλικοσ πολεμοσ</vt:lpstr>
      <vt:lpstr>  Ο ελληνοϊταλικοσ πολεμοσ</vt:lpstr>
      <vt:lpstr>  Ο ΕΛΛΗΝΟΪΤΑΛΙΚΟΣ ΠΟΛΕΜΟΣ</vt:lpstr>
      <vt:lpstr>  ο ελληνοϊταλικοσ πολεμοσ</vt:lpstr>
      <vt:lpstr>  η γερμανικη εισβολη</vt:lpstr>
      <vt:lpstr>  η γερμανικη εισβολη</vt:lpstr>
      <vt:lpstr>  η γερμανικη εισβολη</vt:lpstr>
      <vt:lpstr>  κατοχη και αντισταση(1941-1944)</vt:lpstr>
      <vt:lpstr>  Κατοχη και αντισταση (1941-1944)</vt:lpstr>
      <vt:lpstr>  κατοχη και αντισταση(1941-1944)</vt:lpstr>
      <vt:lpstr> Κατοχη και αντισταση(1941-1944)</vt:lpstr>
      <vt:lpstr> Κατοχη και αντισταση(194-1944)</vt:lpstr>
      <vt:lpstr>  κατοχη και αντισταση(1941-1944)</vt:lpstr>
      <vt:lpstr>  κατοχη και αντισταση(1941-1944)</vt:lpstr>
      <vt:lpstr>  κατοχη και αντισταση(1941-1944)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ΕΛΛΑΔΑ ΣΤΟΝ ΠΟΛΕΜΟ</dc:title>
  <dc:creator>Γιώργος</dc:creator>
  <cp:lastModifiedBy>Γιώργος</cp:lastModifiedBy>
  <cp:revision>18</cp:revision>
  <dcterms:created xsi:type="dcterms:W3CDTF">2025-02-11T10:46:51Z</dcterms:created>
  <dcterms:modified xsi:type="dcterms:W3CDTF">2025-02-11T11:39:20Z</dcterms:modified>
</cp:coreProperties>
</file>