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6BAFBB2-6B83-407C-9E16-4559642E7E02}" type="datetimeFigureOut">
              <a:rPr lang="el-GR" smtClean="0"/>
              <a:t>19/10/2024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BD678FD-06EE-4D69-8D67-6F45EE889919}" type="slidenum">
              <a:rPr lang="el-GR" smtClean="0"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Πολιτικά κινήματα και Βαλκανικές σχέσεις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κίνημα στο Γουδί.</a:t>
            </a:r>
            <a:endParaRPr lang="el-GR" dirty="0"/>
          </a:p>
        </p:txBody>
      </p:sp>
      <p:pic>
        <p:nvPicPr>
          <p:cNvPr id="5" name="4 - Θέση περιεχομένου" descr="Eleftherios_Venizelo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35100" y="2514917"/>
            <a:ext cx="3657600" cy="2682240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Για να πετύχει το στόχο του κάλεσε τον Ελευθέριο Βενιζέλο για να αναλάβει τις τύχες της Ελλάδας. </a:t>
            </a:r>
          </a:p>
          <a:p>
            <a:r>
              <a:rPr lang="el-GR" dirty="0" smtClean="0"/>
              <a:t>Τα δύο αυτά δεδομένα οδήγησαν σε συσπείρωση το έθνος και σε μία πιο ευέλικτη </a:t>
            </a:r>
            <a:r>
              <a:rPr lang="el-GR" smtClean="0"/>
              <a:t>εξωτερική πολιτική.</a:t>
            </a:r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1400" dirty="0" smtClean="0"/>
              <a:t>Λίγο πριν από το 1910 δύο δυναμικές πολιτικές κινήσεις  καθόρισαν αποφασιστικά τις εξελίξεις στα Βαλκάνια. Το κίνημα των Νεότουρκων το 1908 και το κίνημα στο Γουδί στην Ελλάδα το 1909.</a:t>
            </a:r>
            <a:endParaRPr lang="el-GR" sz="1400" dirty="0"/>
          </a:p>
        </p:txBody>
      </p:sp>
      <p:pic>
        <p:nvPicPr>
          <p:cNvPr id="9" name="8 - Θέση περιεχομένου" descr="κίνημα Νεοτούρκων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35100" y="2479865"/>
            <a:ext cx="3657600" cy="2752344"/>
          </a:xfrm>
        </p:spPr>
      </p:pic>
      <p:pic>
        <p:nvPicPr>
          <p:cNvPr id="10" name="9 - Θέση περιεχομένου" descr="κίνημα στο Γουδί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76850" y="2656365"/>
            <a:ext cx="3657600" cy="239934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κίνημα των Νεότουρκων</a:t>
            </a:r>
            <a:endParaRPr lang="el-GR" dirty="0"/>
          </a:p>
        </p:txBody>
      </p:sp>
      <p:pic>
        <p:nvPicPr>
          <p:cNvPr id="8" name="7 - Θέση περιεχομένου" descr="κίνημα Νεοτούρκων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35100" y="2479865"/>
            <a:ext cx="3657600" cy="2752344"/>
          </a:xfrm>
        </p:spPr>
      </p:pic>
      <p:sp>
        <p:nvSpPr>
          <p:cNvPr id="7" name="6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Οι Νεότουρκοι μια ομάδα Τούρκων διανοουμένων και αξιωματικών επιδίωκαν την πραγματοποίηση μεταρρυθμίσεων στην </a:t>
            </a:r>
            <a:r>
              <a:rPr lang="el-GR" dirty="0" err="1" smtClean="0"/>
              <a:t>Οθωμαν</a:t>
            </a:r>
            <a:r>
              <a:rPr lang="el-GR" dirty="0" smtClean="0"/>
              <a:t>. Αυτοκρατορία ώστε να διαμορφωθεί σε σύγχρονο κράτος κατά τα δυτικά πρότυπα.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κίνημα των </a:t>
            </a:r>
            <a:r>
              <a:rPr lang="el-GR" dirty="0" err="1" smtClean="0"/>
              <a:t>Νεοτούρκων</a:t>
            </a:r>
            <a:endParaRPr lang="el-GR" dirty="0"/>
          </a:p>
        </p:txBody>
      </p:sp>
      <p:pic>
        <p:nvPicPr>
          <p:cNvPr id="5" name="4 - Θέση περιεχομένου" descr="κίνημα Νεοτούρκων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35100" y="2479865"/>
            <a:ext cx="3657600" cy="2752344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Για τις διάφορες εθνότητες που ζούσαν στην αυτοκρατορία το πρόγραμμά τους υποσχόταν να εξαλείψει κάθε διάκριση σε βάρος τους.</a:t>
            </a:r>
          </a:p>
          <a:p>
            <a:r>
              <a:rPr lang="el-GR" dirty="0" smtClean="0"/>
              <a:t>Όμως υπό το φόβο μήπως και διαλυθεί η αυτοκρατορία επιδίωξαν το βίαιο εκτουρκισμό τους.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Εδαφικές  μεταβολές στα Βαλκάνια</a:t>
            </a:r>
            <a:endParaRPr lang="el-GR" dirty="0"/>
          </a:p>
        </p:txBody>
      </p:sp>
      <p:pic>
        <p:nvPicPr>
          <p:cNvPr id="8" name="7 - Θέση εικόνας" descr="προσάρτηση Βοσνίας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46" b="346"/>
          <a:stretch>
            <a:fillRect/>
          </a:stretch>
        </p:blipFill>
        <p:spPr/>
      </p:pic>
      <p:sp>
        <p:nvSpPr>
          <p:cNvPr id="7" name="6 - Θέση κει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Η πολιτική αυτή προκάλεσε ένα κύμα αλλαγών.  Η πολιτική αστάθεια προκάλεσε ένα κύμα εδαφικών μεταβολών, όπως η προσάρτηση της Βοσνίας- Ερζεγοβίνης από την </a:t>
            </a:r>
            <a:r>
              <a:rPr lang="el-GR" dirty="0" err="1" smtClean="0"/>
              <a:t>Αυστροοουγγαρία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Εδαφικές μεταβολές στα Βαλκάνια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Η Βουλγαρία ανακηρύχθηκε ανεξάρτητο κράτος.</a:t>
            </a:r>
          </a:p>
          <a:p>
            <a:endParaRPr lang="el-GR" dirty="0"/>
          </a:p>
        </p:txBody>
      </p:sp>
      <p:pic>
        <p:nvPicPr>
          <p:cNvPr id="8" name="7 - Θέση περιεχομένου" descr="ΑΝΕΞΑΡΤΗΣΊΑ βΟΥΛΓΑΡΊΑΣ 190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76850" y="2827606"/>
            <a:ext cx="3657600" cy="205686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Εδαφικές μεταβολές στα Βαλκάνια</a:t>
            </a:r>
            <a:endParaRPr lang="el-GR" dirty="0"/>
          </a:p>
        </p:txBody>
      </p:sp>
      <p:pic>
        <p:nvPicPr>
          <p:cNvPr id="5" name="4 - Θέση περιεχομένου" descr="enosi kritis me ellada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35100" y="2728831"/>
            <a:ext cx="3657600" cy="2254412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Προσπάθεια ένωσης Κρήτης με την Ελλάδα.=&gt; Αυτόνομη Κρητική Πολιτεία.</a:t>
            </a:r>
          </a:p>
          <a:p>
            <a:r>
              <a:rPr lang="el-GR" dirty="0" smtClean="0"/>
              <a:t>Οι μειονότητες στην Τουρκία στην προσπάθειά τους να αποφύγουν τον εκτουρκισμό στρέφονταν προς τα έθνη τους που είχαν ήδη δημιουργήσει κράτος και το αντίστροφο.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κίνημα στο Γουδί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Στην Ελλάδα οι πολιτικές συνθήκες που είχαν διαμορφωθεί[α) χρεωκοπία 1893 β) ελληνοτουρκικός πόλεμος 1897 γ)παρεμβάσεις του παλατιού στην πολιτική ζωή] οδήγησαν σε δυναμική κίνηση με το κίνημα στο Γουδί το 1909.</a:t>
            </a:r>
            <a:endParaRPr lang="el-GR" dirty="0"/>
          </a:p>
        </p:txBody>
      </p:sp>
      <p:pic>
        <p:nvPicPr>
          <p:cNvPr id="5" name="4 - Θέση περιεχομένου" descr="κίνημα στο Γουδί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76850" y="2656365"/>
            <a:ext cx="3657600" cy="239934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κίνημα Στο Γουδί</a:t>
            </a:r>
            <a:endParaRPr lang="el-GR" dirty="0"/>
          </a:p>
        </p:txBody>
      </p:sp>
      <p:pic>
        <p:nvPicPr>
          <p:cNvPr id="5" name="4 - Θέση περιεχομένου" descr="goudi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35100" y="2435572"/>
            <a:ext cx="3657600" cy="2840930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Ο Στρατιωτικός σύνδεσμος που οργάνωσε το κίνημα εκφράζοντας την λαϊκή δυσαρέσκεια είχε ως πρόγραμμα την εξυγίανση της πολιτικής ζωής και την ανασυγκρότηση των ένοπλων δυνάμεων.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</TotalTime>
  <Words>297</Words>
  <Application>Microsoft Office PowerPoint</Application>
  <PresentationFormat>Προβολή στην οθόνη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Ηλιοστάσιο</vt:lpstr>
      <vt:lpstr>Πολιτικά κινήματα και Βαλκανικές σχέσεις</vt:lpstr>
      <vt:lpstr>Λίγο πριν από το 1910 δύο δυναμικές πολιτικές κινήσεις  καθόρισαν αποφασιστικά τις εξελίξεις στα Βαλκάνια. Το κίνημα των Νεότουρκων το 1908 και το κίνημα στο Γουδί στην Ελλάδα το 1909.</vt:lpstr>
      <vt:lpstr>Το κίνημα των Νεότουρκων</vt:lpstr>
      <vt:lpstr>Το κίνημα των Νεοτούρκων</vt:lpstr>
      <vt:lpstr>Εδαφικές  μεταβολές στα Βαλκάνια</vt:lpstr>
      <vt:lpstr>Εδαφικές μεταβολές στα Βαλκάνια</vt:lpstr>
      <vt:lpstr>Εδαφικές μεταβολές στα Βαλκάνια</vt:lpstr>
      <vt:lpstr>Το κίνημα στο Γουδί</vt:lpstr>
      <vt:lpstr>Το κίνημα Στο Γουδί</vt:lpstr>
      <vt:lpstr>Το κίνημα στο Γουδί.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Πολιτικά κινήματα και Βαλκανικές σχέσεις</dc:title>
  <dc:creator>Γιώργος</dc:creator>
  <cp:lastModifiedBy>Γιώργος</cp:lastModifiedBy>
  <cp:revision>9</cp:revision>
  <dcterms:created xsi:type="dcterms:W3CDTF">2024-10-19T05:47:28Z</dcterms:created>
  <dcterms:modified xsi:type="dcterms:W3CDTF">2024-10-19T06:22:02Z</dcterms:modified>
</cp:coreProperties>
</file>