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E61EEC4-B4B4-4B10-8C15-398FB6C8CD9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8D46294-F45A-443E-996F-97152D0B0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	ΔΙΑΓΡΑΜΜΑ ΤΗΣ ΕΛΛΗΝΙΚΗΣ 				ΕΠΑΝΑΣΤΑΣΗΣ</a:t>
            </a:r>
            <a:endParaRPr lang="el-GR" dirty="0"/>
          </a:p>
        </p:txBody>
      </p:sp>
      <p:pic>
        <p:nvPicPr>
          <p:cNvPr id="7" name="6 - Θέση περιεχομένου" descr="φιλική εταιρεία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357430"/>
            <a:ext cx="3929090" cy="3714776"/>
          </a:xfrm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Την Ελληνική Επανάσταση οργανώνει η Φιλική Εταιρεία που ιδρύθηκε στην Οδησσό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Η πτώση του Μεσολογγίου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Τον Ιμπραήμ σταμάτησε στην Πελοπόννησο ο Μακρυγιάννης στους Μύλους της Αργολίδας.</a:t>
            </a:r>
          </a:p>
          <a:p>
            <a:r>
              <a:rPr lang="el-GR" dirty="0" smtClean="0"/>
              <a:t>Ο Ιμπραήμ μετακινήθηκε στη Στερεά Ελλάδα, όπου από το 1825 πολιορκούνταν το Μεσολόγγι από τον Κιουταχή.</a:t>
            </a:r>
          </a:p>
          <a:p>
            <a:r>
              <a:rPr lang="el-GR" dirty="0" smtClean="0"/>
              <a:t> Το Μεσολόγγι έπεσε τελικά τον Απρίλιο του 1826.</a:t>
            </a:r>
            <a:endParaRPr lang="el-GR" dirty="0"/>
          </a:p>
        </p:txBody>
      </p:sp>
      <p:pic>
        <p:nvPicPr>
          <p:cNvPr id="5" name="4 - Θέση περιεχομένου" descr="έξοδος του μεσολογγίου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00674" y="2285992"/>
            <a:ext cx="3100415" cy="3126589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	Το τέλος της Επανάστασης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Το 1827 και μια μέρα μετά το θάνατο του Καραϊσκάκη, οι Έλληνες ηττήθηκαν στη μάχη του Ανάλατου στην Αθήνα</a:t>
            </a:r>
            <a:endParaRPr lang="el-GR" dirty="0"/>
          </a:p>
        </p:txBody>
      </p:sp>
      <p:pic>
        <p:nvPicPr>
          <p:cNvPr id="5" name="4 - Θέση περιεχομένου" descr="Ανάλατο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19724" y="2071678"/>
            <a:ext cx="3295679" cy="35719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Το τέλος της Επανάστασης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Ενώ η Επανάσταση φαινόταν ότι θα συντριβεί τον Οκτώβριο του 1827 στόλος από τη Ρωσία, την Αγγλία και τη Γαλλία νίκησε τον αιγυπτιακό στόλο στο Ναβαρίνο.</a:t>
            </a:r>
          </a:p>
          <a:p>
            <a:r>
              <a:rPr lang="el-GR" dirty="0" smtClean="0"/>
              <a:t>Η επανάσταση σώθηκε και εν τέλει μετά από διαπραγματεύσεις δημιουργήθηκε το ανεξάρτητο ελληνικό κράτος το 1830.</a:t>
            </a:r>
            <a:endParaRPr lang="el-GR" dirty="0"/>
          </a:p>
        </p:txBody>
      </p:sp>
      <p:pic>
        <p:nvPicPr>
          <p:cNvPr id="5" name="4 - Θέση περιεχομένου" descr="αρχείο λήψη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2285992"/>
            <a:ext cx="3714776" cy="314327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Κίνημα του Υψηλάντη</a:t>
            </a:r>
            <a:endParaRPr lang="el-GR" dirty="0"/>
          </a:p>
        </p:txBody>
      </p:sp>
      <p:pic>
        <p:nvPicPr>
          <p:cNvPr id="5" name="4 - Θέση περιεχομένου" descr="Αλέξανδρος Υψηλάντης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3357563"/>
            <a:ext cx="3929089" cy="250033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Πρώτη επαναστατική κίνηση το κίνημα του Αλέξανδρου Υψηλάντη στις Παραδουνάβιες ηγεμονίες. Παρά την αποτυχία του λειτουργεί ως αντιπερισπασμός για την επανάσταση στην Ελλάδα.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		Η Επανάσταση του 1821</a:t>
            </a:r>
            <a:endParaRPr lang="el-GR" dirty="0"/>
          </a:p>
        </p:txBody>
      </p:sp>
      <p:pic>
        <p:nvPicPr>
          <p:cNvPr id="5" name="4 - Θέση περιεχομένου" descr="ελληνική επανάσταση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9" y="2571744"/>
            <a:ext cx="3286148" cy="3286148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Η Επανάσταση ξεσπά στην Πελοπόννησο, τη Στερεά Ελλάδα, τα νησιά και σε άλλα μέρη της ηπειρωτικής Ελλάδας. Δεν υπήρξαν κινήσεις σε περιοχές που κοντά βρίσκονταν στρατιωτικά κέντρα.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Πολιορκία της </a:t>
            </a:r>
            <a:r>
              <a:rPr lang="el-GR" dirty="0" err="1" smtClean="0"/>
              <a:t>Τριπολιτσάς</a:t>
            </a:r>
            <a:endParaRPr lang="el-GR" dirty="0"/>
          </a:p>
        </p:txBody>
      </p:sp>
      <p:pic>
        <p:nvPicPr>
          <p:cNvPr id="5" name="4 - Θέση περιεχομένου" descr="Κολοκοτρώνης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214554"/>
            <a:ext cx="4000527" cy="392909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Στην Πελοπόννησο σημαντικότερο γεγονός ήταν η πολιορκία της </a:t>
            </a:r>
            <a:r>
              <a:rPr lang="el-GR" dirty="0" err="1" smtClean="0"/>
              <a:t>Τριπολιτσάς</a:t>
            </a:r>
            <a:r>
              <a:rPr lang="el-GR" dirty="0" smtClean="0"/>
              <a:t> από τον Θεόδωρο Κολοκοτρώνη.</a:t>
            </a:r>
          </a:p>
          <a:p>
            <a:r>
              <a:rPr lang="el-GR" dirty="0" smtClean="0"/>
              <a:t>Για τη σωτηρία της στάλθηκαν δύο στρατιές. Η μία πέρασε από τη Δυτική Ελλάδα ενώ η άλλη ανακόπηκε στις μάχες της Αλαμάνας και του </a:t>
            </a:r>
            <a:r>
              <a:rPr lang="el-GR" dirty="0" err="1" smtClean="0"/>
              <a:t>χανίου</a:t>
            </a:r>
            <a:r>
              <a:rPr lang="el-GR" dirty="0" smtClean="0"/>
              <a:t> της Γραβιάς.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Μάχη Αλαμάνας- Χάνι της Γραβιάς</a:t>
            </a:r>
            <a:endParaRPr lang="el-GR" dirty="0"/>
          </a:p>
        </p:txBody>
      </p:sp>
      <p:pic>
        <p:nvPicPr>
          <p:cNvPr id="5" name="4 - Θέση περιεχομένου" descr="μάχη Αλαμάνας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428868"/>
            <a:ext cx="3786214" cy="3643338"/>
          </a:xfrm>
        </p:spPr>
      </p:pic>
      <p:pic>
        <p:nvPicPr>
          <p:cNvPr id="6" name="5 - Θέση περιεχομένου" descr="χάνι της Γραβιάς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05424" y="2500306"/>
            <a:ext cx="3195665" cy="36433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	Άλωση </a:t>
            </a:r>
            <a:r>
              <a:rPr lang="el-GR" dirty="0" err="1" smtClean="0"/>
              <a:t>Τριπολιτσάς</a:t>
            </a:r>
            <a:endParaRPr lang="el-GR" dirty="0"/>
          </a:p>
        </p:txBody>
      </p:sp>
      <p:pic>
        <p:nvPicPr>
          <p:cNvPr id="5" name="4 - Θέση περιεχομένου" descr="ΆΛωση Τριπολιτσάς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57337" y="3269456"/>
            <a:ext cx="1838325" cy="2486025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Τελικά η </a:t>
            </a:r>
            <a:r>
              <a:rPr lang="el-GR" dirty="0" err="1" smtClean="0"/>
              <a:t>Τριπολιτσά</a:t>
            </a:r>
            <a:r>
              <a:rPr lang="el-GR" dirty="0" smtClean="0"/>
              <a:t> έπεσε το Σεπτέμβριο του 1821. Η σημασία της άλωσής της ήταν μεγάλη.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Αναπτερώθηκε το ηθικό των Ελλήνων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Απελευθερώθηκε ένα μεγάλο μέρος της επικράτειας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Υπήρξε διεθνής αναγνώριση της επικράτειας από τον πρόεδρο των Η.Π.Α. Μονρόε.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			1822-1823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Το 1822 οι Τούρκοι προσπάθησαν να καταστείλουν την επανάσταση στην Πελοπόννησο ηττήθηκαν όμως στα Δερβενάκια.</a:t>
            </a:r>
            <a:endParaRPr lang="el-GR" dirty="0"/>
          </a:p>
        </p:txBody>
      </p:sp>
      <p:pic>
        <p:nvPicPr>
          <p:cNvPr id="5" name="4 - Θέση περιεχομένου" descr="δερβενάκια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2143116"/>
            <a:ext cx="3786214" cy="342902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			1822-1823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Το ίδιο έτος σημειώθηκε η καταστροφή της Χίου.</a:t>
            </a:r>
          </a:p>
          <a:p>
            <a:r>
              <a:rPr lang="el-GR" dirty="0" smtClean="0"/>
              <a:t>Το 1823 οι Τούρκοι συνέχισαν την προσπάθεια καταστολής της Επανάστασης χωρίς αποτέλεσμα.</a:t>
            </a:r>
            <a:endParaRPr lang="el-GR" dirty="0"/>
          </a:p>
        </p:txBody>
      </p:sp>
      <p:pic>
        <p:nvPicPr>
          <p:cNvPr id="5" name="4 - Θέση περιεχομένου" descr="σφαγή της Χίου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2071678"/>
            <a:ext cx="3929090" cy="3240891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Η επέμβαση του Ιμπραήμ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Η αδυναμία καταστολής της Επανάστασης οδήγησε το σουλτάνο να ζητήσει τη βοήθεια του </a:t>
            </a:r>
            <a:r>
              <a:rPr lang="el-GR" dirty="0" err="1" smtClean="0"/>
              <a:t>Μωχάμετ</a:t>
            </a:r>
            <a:r>
              <a:rPr lang="el-GR" dirty="0" smtClean="0"/>
              <a:t> </a:t>
            </a:r>
            <a:r>
              <a:rPr lang="el-GR" dirty="0" err="1" smtClean="0"/>
              <a:t>Άλυ</a:t>
            </a:r>
            <a:r>
              <a:rPr lang="el-GR" dirty="0" smtClean="0"/>
              <a:t> της Αιγύπτου το 1824.</a:t>
            </a:r>
          </a:p>
          <a:p>
            <a:r>
              <a:rPr lang="el-GR" dirty="0" smtClean="0"/>
              <a:t>Αυτός έστειλε τον Ιμπραήμ, ο οποίος εκμεταλλευόμενος και τους εμφυλίους πολέμους των Ελλήνων κατέλαβαν την Κρήτη, κατέστρεψαν την Κάσο και τα Ψαρά και αποβιβάστηκαν το 1825 στην Πελοπόννησο</a:t>
            </a:r>
            <a:r>
              <a:rPr lang="el-GR" dirty="0" smtClean="0"/>
              <a:t>.</a:t>
            </a:r>
          </a:p>
          <a:p>
            <a:r>
              <a:rPr lang="el-GR" dirty="0" smtClean="0"/>
              <a:t>Νίκη των Ελλήνων στη ναυμαχία του Γέροντα με το Μιαούλη.</a:t>
            </a:r>
            <a:endParaRPr lang="de-DE" dirty="0" smtClean="0"/>
          </a:p>
          <a:p>
            <a:endParaRPr lang="en-US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5" name="4 - Θέση περιεχομένου" descr="ιμπραήμ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00562" y="2500306"/>
            <a:ext cx="4214842" cy="35719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54</TotalTime>
  <Words>365</Words>
  <Application>Microsoft Office PowerPoint</Application>
  <PresentationFormat>Προβολή στην οθόνη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Αστικό</vt:lpstr>
      <vt:lpstr> ΔΙΑΓΡΑΜΜΑ ΤΗΣ ΕΛΛΗΝΙΚΗΣ     ΕΠΑΝΑΣΤΑΣΗΣ</vt:lpstr>
      <vt:lpstr> Κίνημα του Υψηλάντη</vt:lpstr>
      <vt:lpstr>   Η Επανάσταση του 1821</vt:lpstr>
      <vt:lpstr>Πολιορκία της Τριπολιτσάς</vt:lpstr>
      <vt:lpstr>Μάχη Αλαμάνας- Χάνι της Γραβιάς</vt:lpstr>
      <vt:lpstr>  Άλωση Τριπολιτσάς</vt:lpstr>
      <vt:lpstr>    1822-1823</vt:lpstr>
      <vt:lpstr>    1822-1823</vt:lpstr>
      <vt:lpstr> Η επέμβαση του Ιμπραήμ</vt:lpstr>
      <vt:lpstr> Η πτώση του Μεσολογγίου</vt:lpstr>
      <vt:lpstr>  Το τέλος της Επανάστασης</vt:lpstr>
      <vt:lpstr> Το τέλος της Επανάστασης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ΔΙΑΓΡΑΜΜΑ ΤΗΣ ΕΛΛΗΝΙΚΗΣ     ΕΠΑΝΑΣΤΑΣΗΣ</dc:title>
  <dc:creator>Μαστρογιώργη_family</dc:creator>
  <cp:lastModifiedBy>Γιώργος</cp:lastModifiedBy>
  <cp:revision>11</cp:revision>
  <dcterms:created xsi:type="dcterms:W3CDTF">2020-05-01T09:43:04Z</dcterms:created>
  <dcterms:modified xsi:type="dcterms:W3CDTF">2024-09-28T10:03:15Z</dcterms:modified>
</cp:coreProperties>
</file>